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0" r:id="rId3"/>
    <p:sldId id="261" r:id="rId4"/>
    <p:sldId id="262" r:id="rId5"/>
    <p:sldId id="263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145"/>
    <a:srgbClr val="70AD47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9" autoAdjust="0"/>
    <p:restoredTop sz="86377"/>
  </p:normalViewPr>
  <p:slideViewPr>
    <p:cSldViewPr snapToGrid="0">
      <p:cViewPr varScale="1">
        <p:scale>
          <a:sx n="57" d="100"/>
          <a:sy n="57" d="100"/>
        </p:scale>
        <p:origin x="69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hyperlink" Target="https://education.okfn.org/open-education-india/" TargetMode="External"/><Relationship Id="rId12" Type="http://schemas.openxmlformats.org/officeDocument/2006/relationships/image" Target="../media/image11.jpeg"/><Relationship Id="rId17" Type="http://schemas.openxmlformats.org/officeDocument/2006/relationships/image" Target="../media/image15.jpeg"/><Relationship Id="rId2" Type="http://schemas.openxmlformats.org/officeDocument/2006/relationships/hyperlink" Target="http://wikieducator.org/Educators_care/Permission_to_teach" TargetMode="External"/><Relationship Id="rId16" Type="http://schemas.openxmlformats.org/officeDocument/2006/relationships/image" Target="../media/image14.jpeg"/><Relationship Id="rId1" Type="http://schemas.openxmlformats.org/officeDocument/2006/relationships/image" Target="../media/image4.JPG"/><Relationship Id="rId6" Type="http://schemas.openxmlformats.org/officeDocument/2006/relationships/image" Target="../media/image7.jpeg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5" Type="http://schemas.openxmlformats.org/officeDocument/2006/relationships/hyperlink" Target="http://www.heart-resources.org/doc_lib/education-technology-india-designing-ed-tech-affordable-private-schools/" TargetMode="External"/><Relationship Id="rId10" Type="http://schemas.openxmlformats.org/officeDocument/2006/relationships/image" Target="../media/image9.jpeg"/><Relationship Id="rId4" Type="http://schemas.openxmlformats.org/officeDocument/2006/relationships/hyperlink" Target="https://www.flickr.com/photos/gpforeducation/8643311989" TargetMode="External"/><Relationship Id="rId9" Type="http://schemas.openxmlformats.org/officeDocument/2006/relationships/hyperlink" Target="http://www.ghspjournal.org/content/3/4/660" TargetMode="External"/><Relationship Id="rId1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2.jpeg"/><Relationship Id="rId3" Type="http://schemas.openxmlformats.org/officeDocument/2006/relationships/image" Target="../media/image15.jpeg"/><Relationship Id="rId7" Type="http://schemas.openxmlformats.org/officeDocument/2006/relationships/hyperlink" Target="http://www.ghspjournal.org/content/3/4/660" TargetMode="External"/><Relationship Id="rId12" Type="http://schemas.openxmlformats.org/officeDocument/2006/relationships/hyperlink" Target="https://www.flickr.com/photos/gpforeducation/8643311989" TargetMode="External"/><Relationship Id="rId17" Type="http://schemas.openxmlformats.org/officeDocument/2006/relationships/image" Target="../media/image14.jpeg"/><Relationship Id="rId2" Type="http://schemas.openxmlformats.org/officeDocument/2006/relationships/hyperlink" Target="https://education.okfn.org/open-education-india/" TargetMode="External"/><Relationship Id="rId16" Type="http://schemas.openxmlformats.org/officeDocument/2006/relationships/hyperlink" Target="http://www.heart-resources.org/doc_lib/education-technology-india-designing-ed-tech-affordable-private-schools/" TargetMode="External"/><Relationship Id="rId1" Type="http://schemas.openxmlformats.org/officeDocument/2006/relationships/image" Target="../media/image7.jpeg"/><Relationship Id="rId6" Type="http://schemas.openxmlformats.org/officeDocument/2006/relationships/image" Target="../media/image8.jpeg"/><Relationship Id="rId11" Type="http://schemas.openxmlformats.org/officeDocument/2006/relationships/image" Target="../media/image5.jpeg"/><Relationship Id="rId5" Type="http://schemas.openxmlformats.org/officeDocument/2006/relationships/hyperlink" Target="http://wikieducator.org/Educators_care/Permission_to_teach" TargetMode="External"/><Relationship Id="rId15" Type="http://schemas.openxmlformats.org/officeDocument/2006/relationships/image" Target="../media/image13.jpeg"/><Relationship Id="rId10" Type="http://schemas.openxmlformats.org/officeDocument/2006/relationships/image" Target="../media/image9.jpeg"/><Relationship Id="rId4" Type="http://schemas.openxmlformats.org/officeDocument/2006/relationships/image" Target="../media/image4.JPG"/><Relationship Id="rId9" Type="http://schemas.openxmlformats.org/officeDocument/2006/relationships/image" Target="../media/image11.jpeg"/><Relationship Id="rId1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D240E-EF18-2F4A-A720-3C5BB8061973}" type="doc">
      <dgm:prSet loTypeId="urn:microsoft.com/office/officeart/2008/layout/HexagonCluster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4C3B2A-F4BA-204A-B360-D95DCAB45CD2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n-US" dirty="0"/>
            <a:t>non-judgmental</a:t>
          </a:r>
        </a:p>
      </dgm:t>
    </dgm:pt>
    <dgm:pt modelId="{A5B08366-D627-4B4F-8661-94FE9B39517B}" type="parTrans" cxnId="{E03140A0-EE3E-E543-9060-8E04B2827DC1}">
      <dgm:prSet/>
      <dgm:spPr/>
      <dgm:t>
        <a:bodyPr/>
        <a:lstStyle/>
        <a:p>
          <a:endParaRPr lang="en-US"/>
        </a:p>
      </dgm:t>
    </dgm:pt>
    <dgm:pt modelId="{931CF198-D049-9E4B-933A-0695D4BFA416}" type="sibTrans" cxnId="{E03140A0-EE3E-E543-9060-8E04B2827DC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AA3EF80A-0549-7642-A9F2-9E96EB7D55A2}">
      <dgm:prSet phldrT="[Text]"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listens and actively questions</a:t>
          </a:r>
        </a:p>
      </dgm:t>
    </dgm:pt>
    <dgm:pt modelId="{2AF79AB8-9CC1-C349-AC91-5695C7126CD6}" type="parTrans" cxnId="{7A3B8F0D-60D5-8E40-B686-2700B7006FFC}">
      <dgm:prSet/>
      <dgm:spPr/>
      <dgm:t>
        <a:bodyPr/>
        <a:lstStyle/>
        <a:p>
          <a:endParaRPr lang="en-US"/>
        </a:p>
      </dgm:t>
    </dgm:pt>
    <dgm:pt modelId="{CC592A71-8DB2-5146-9233-7BCAFD6D3410}" type="sibTrans" cxnId="{7A3B8F0D-60D5-8E40-B686-2700B7006FFC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F710D41C-E954-214A-A1A5-0CCF627FFE39}">
      <dgm:prSet phldrT="[Text]"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supportive</a:t>
          </a:r>
        </a:p>
      </dgm:t>
    </dgm:pt>
    <dgm:pt modelId="{19662792-5084-8249-98E2-62FAA81FCF9D}" type="parTrans" cxnId="{3C87D335-84E7-7947-994E-DA23281FBD28}">
      <dgm:prSet/>
      <dgm:spPr/>
      <dgm:t>
        <a:bodyPr/>
        <a:lstStyle/>
        <a:p>
          <a:endParaRPr lang="en-US"/>
        </a:p>
      </dgm:t>
    </dgm:pt>
    <dgm:pt modelId="{C30A93F3-F8AE-7D41-9873-1407AE4C296C}" type="sibTrans" cxnId="{3C87D335-84E7-7947-994E-DA23281FBD28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9D16C640-130D-3242-8EBC-266132E53144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 critical friend</a:t>
          </a:r>
        </a:p>
      </dgm:t>
    </dgm:pt>
    <dgm:pt modelId="{0CE0069D-74C2-B84D-80C1-F3C6F62FACB1}" type="parTrans" cxnId="{1464F786-4EA8-874A-926F-D7BB5DB72492}">
      <dgm:prSet/>
      <dgm:spPr/>
      <dgm:t>
        <a:bodyPr/>
        <a:lstStyle/>
        <a:p>
          <a:endParaRPr lang="en-US"/>
        </a:p>
      </dgm:t>
    </dgm:pt>
    <dgm:pt modelId="{E68D3FB1-C33F-614E-907D-8021108B5F55}" type="sibTrans" cxnId="{1464F786-4EA8-874A-926F-D7BB5DB72492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79CE6805-6AF2-8044-BDC9-6986890E423A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scaffolds TR’s work</a:t>
          </a:r>
        </a:p>
      </dgm:t>
    </dgm:pt>
    <dgm:pt modelId="{ADC84F95-9128-8A40-AA10-C0A1E66929EC}" type="parTrans" cxnId="{A55E4AAA-3A61-D842-8361-6AA1B51ED7A8}">
      <dgm:prSet/>
      <dgm:spPr/>
      <dgm:t>
        <a:bodyPr/>
        <a:lstStyle/>
        <a:p>
          <a:endParaRPr lang="en-US"/>
        </a:p>
      </dgm:t>
    </dgm:pt>
    <dgm:pt modelId="{50E7857B-8948-FE41-833A-011F0C33A25F}" type="sibTrans" cxnId="{A55E4AAA-3A61-D842-8361-6AA1B51ED7A8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BF8BF0A6-BE16-BF40-9F85-B2606D20B2C1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respectful</a:t>
          </a:r>
        </a:p>
      </dgm:t>
    </dgm:pt>
    <dgm:pt modelId="{4B4B96ED-D8E9-3A47-9AB6-353E21350FE1}" type="parTrans" cxnId="{8494DE7F-2E69-C142-8133-29D538DE82F1}">
      <dgm:prSet/>
      <dgm:spPr/>
      <dgm:t>
        <a:bodyPr/>
        <a:lstStyle/>
        <a:p>
          <a:endParaRPr lang="en-US"/>
        </a:p>
      </dgm:t>
    </dgm:pt>
    <dgm:pt modelId="{4557120D-6649-4E48-BFCE-81B56FB8C4C6}" type="sibTrans" cxnId="{8494DE7F-2E69-C142-8133-29D538DE82F1}">
      <dgm:prSet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84C9F874-4F6B-8640-8514-96EF74683AD0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en-US" dirty="0"/>
            <a:t>systematic </a:t>
          </a:r>
        </a:p>
      </dgm:t>
    </dgm:pt>
    <dgm:pt modelId="{37EF8208-61FE-944A-AE96-B89A32920972}" type="parTrans" cxnId="{1F336557-FC76-6E48-961B-E04FB7FADB75}">
      <dgm:prSet/>
      <dgm:spPr/>
      <dgm:t>
        <a:bodyPr/>
        <a:lstStyle/>
        <a:p>
          <a:endParaRPr lang="en-US"/>
        </a:p>
      </dgm:t>
    </dgm:pt>
    <dgm:pt modelId="{E8DB4AFC-01E3-3F46-91F3-5961EDA48F58}" type="sibTrans" cxnId="{1F336557-FC76-6E48-961B-E04FB7FADB75}">
      <dgm:prSet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BEC8B707-B986-D248-8961-1CF928FC2906}">
      <dgm:prSet/>
      <dgm:spPr/>
      <dgm:t>
        <a:bodyPr/>
        <a:lstStyle/>
        <a:p>
          <a:r>
            <a:rPr lang="en-US" dirty="0"/>
            <a:t>reflective</a:t>
          </a:r>
        </a:p>
      </dgm:t>
    </dgm:pt>
    <dgm:pt modelId="{29C8B0B3-3989-2B47-AA27-2BA86E80F82E}" type="parTrans" cxnId="{36463D9A-3251-F845-B700-51A13920F314}">
      <dgm:prSet/>
      <dgm:spPr/>
      <dgm:t>
        <a:bodyPr/>
        <a:lstStyle/>
        <a:p>
          <a:endParaRPr lang="en-US"/>
        </a:p>
      </dgm:t>
    </dgm:pt>
    <dgm:pt modelId="{838E8ADE-5B89-B048-B20A-7C51A7DF7296}" type="sibTrans" cxnId="{36463D9A-3251-F845-B700-51A13920F314}">
      <dgm:prSet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C1FC0EB9-BE6E-DB4B-820E-B8611C6AC528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professional</a:t>
          </a:r>
        </a:p>
      </dgm:t>
    </dgm:pt>
    <dgm:pt modelId="{38ACF365-A8EC-FA47-B842-C03A1D85EB61}" type="parTrans" cxnId="{D47D550B-A122-D549-AD31-F211C056A6A5}">
      <dgm:prSet/>
      <dgm:spPr/>
      <dgm:t>
        <a:bodyPr/>
        <a:lstStyle/>
        <a:p>
          <a:endParaRPr lang="en-US"/>
        </a:p>
      </dgm:t>
    </dgm:pt>
    <dgm:pt modelId="{9D4E4424-591A-304A-BCA2-80EFB5D380BD}" type="sibTrans" cxnId="{D47D550B-A122-D549-AD31-F211C056A6A5}">
      <dgm:prSet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80ED82AE-7B42-9641-AA74-E927E0B0D165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motivator</a:t>
          </a:r>
        </a:p>
      </dgm:t>
    </dgm:pt>
    <dgm:pt modelId="{B8E11A96-D2E9-3F4C-8F0A-F8016A460C81}" type="parTrans" cxnId="{A57DD88D-E187-1640-8531-A7D62E845E22}">
      <dgm:prSet/>
      <dgm:spPr/>
      <dgm:t>
        <a:bodyPr/>
        <a:lstStyle/>
        <a:p>
          <a:endParaRPr lang="en-US"/>
        </a:p>
      </dgm:t>
    </dgm:pt>
    <dgm:pt modelId="{2E3549B6-9CD0-174D-948D-15D5BEF27FBA}" type="sibTrans" cxnId="{A57DD88D-E187-1640-8531-A7D62E845E22}">
      <dgm:prSet/>
      <dgm:spPr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E8D577E2-B2D5-D842-AD44-3B6FC93B2F66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helps the TR ask the right questions</a:t>
          </a:r>
        </a:p>
      </dgm:t>
    </dgm:pt>
    <dgm:pt modelId="{B495A06D-8438-0142-8B02-E4B063B6D9C0}" type="parTrans" cxnId="{449C7F65-1857-714B-A508-38A79E3B5C34}">
      <dgm:prSet/>
      <dgm:spPr/>
      <dgm:t>
        <a:bodyPr/>
        <a:lstStyle/>
        <a:p>
          <a:endParaRPr lang="en-US"/>
        </a:p>
      </dgm:t>
    </dgm:pt>
    <dgm:pt modelId="{ECD409CD-D546-E149-B1C4-AB429FF8AC50}" type="sibTrans" cxnId="{449C7F65-1857-714B-A508-38A79E3B5C34}">
      <dgm:prSet/>
      <dgm:spPr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A354C2B7-B869-4F16-A088-D12067D37630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approachable</a:t>
          </a:r>
        </a:p>
      </dgm:t>
    </dgm:pt>
    <dgm:pt modelId="{5C496C4E-08FA-4BC6-B060-258C95A90487}" type="parTrans" cxnId="{DAFC408B-D824-4AB4-B441-277EFB5665EC}">
      <dgm:prSet/>
      <dgm:spPr/>
      <dgm:t>
        <a:bodyPr/>
        <a:lstStyle/>
        <a:p>
          <a:endParaRPr lang="en-US"/>
        </a:p>
      </dgm:t>
    </dgm:pt>
    <dgm:pt modelId="{7FA1E75D-5677-4F7A-B6B8-D557F96A2C26}" type="sibTrans" cxnId="{DAFC408B-D824-4AB4-B441-277EFB5665EC}">
      <dgm:prSet/>
      <dgm:spPr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960DCFAF-F7C2-BE4F-A6CE-86BF8D9E331A}" type="pres">
      <dgm:prSet presAssocID="{EA9D240E-EF18-2F4A-A720-3C5BB8061973}" presName="Name0" presStyleCnt="0">
        <dgm:presLayoutVars>
          <dgm:chMax val="21"/>
          <dgm:chPref val="21"/>
        </dgm:presLayoutVars>
      </dgm:prSet>
      <dgm:spPr/>
    </dgm:pt>
    <dgm:pt modelId="{C71E675A-12D9-B347-BCD9-1FE0C469C538}" type="pres">
      <dgm:prSet presAssocID="{9D16C640-130D-3242-8EBC-266132E53144}" presName="text1" presStyleCnt="0"/>
      <dgm:spPr/>
    </dgm:pt>
    <dgm:pt modelId="{DD4B318D-75CA-B449-9953-4A80DBDDEEA2}" type="pres">
      <dgm:prSet presAssocID="{9D16C640-130D-3242-8EBC-266132E53144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</dgm:pt>
    <dgm:pt modelId="{79F1EA47-3E1C-DF44-B7CE-98D0372A99F5}" type="pres">
      <dgm:prSet presAssocID="{9D16C640-130D-3242-8EBC-266132E53144}" presName="textaccent1" presStyleCnt="0"/>
      <dgm:spPr/>
    </dgm:pt>
    <dgm:pt modelId="{F6913934-127B-7448-9363-644B4BF5FFB5}" type="pres">
      <dgm:prSet presAssocID="{9D16C640-130D-3242-8EBC-266132E53144}" presName="accentRepeatNode" presStyleLbl="solidAlignAcc1" presStyleIdx="0" presStyleCnt="24"/>
      <dgm:spPr/>
    </dgm:pt>
    <dgm:pt modelId="{A6060442-C11A-C14F-A6CA-931DFC60F747}" type="pres">
      <dgm:prSet presAssocID="{E68D3FB1-C33F-614E-907D-8021108B5F55}" presName="image1" presStyleCnt="0"/>
      <dgm:spPr/>
    </dgm:pt>
    <dgm:pt modelId="{1678A740-9887-DB4E-A7C3-9490E9DF5DE9}" type="pres">
      <dgm:prSet presAssocID="{E68D3FB1-C33F-614E-907D-8021108B5F55}" presName="imageRepeatNode" presStyleLbl="alignAcc1" presStyleIdx="0" presStyleCnt="12" custLinFactNeighborY="10619"/>
      <dgm:spPr/>
    </dgm:pt>
    <dgm:pt modelId="{D4203EC9-E2A3-D644-A71D-497D18CB4986}" type="pres">
      <dgm:prSet presAssocID="{E68D3FB1-C33F-614E-907D-8021108B5F55}" presName="imageaccent1" presStyleCnt="0"/>
      <dgm:spPr/>
    </dgm:pt>
    <dgm:pt modelId="{ED52FF15-8D90-FF4A-BA4B-C428CC9AA250}" type="pres">
      <dgm:prSet presAssocID="{E68D3FB1-C33F-614E-907D-8021108B5F55}" presName="accentRepeatNode" presStyleLbl="solidAlignAcc1" presStyleIdx="1" presStyleCnt="24"/>
      <dgm:spPr/>
    </dgm:pt>
    <dgm:pt modelId="{B6FAE204-C4E1-4C33-B27A-F5A18CC76A1B}" type="pres">
      <dgm:prSet presAssocID="{A354C2B7-B869-4F16-A088-D12067D37630}" presName="text2" presStyleCnt="0"/>
      <dgm:spPr/>
    </dgm:pt>
    <dgm:pt modelId="{AA96D485-AE8E-4DE0-9C86-99FC5D7783C4}" type="pres">
      <dgm:prSet presAssocID="{A354C2B7-B869-4F16-A088-D12067D37630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</dgm:pt>
    <dgm:pt modelId="{F2CC0900-CE6B-465C-9B89-47EB60C2783B}" type="pres">
      <dgm:prSet presAssocID="{A354C2B7-B869-4F16-A088-D12067D37630}" presName="textaccent2" presStyleCnt="0"/>
      <dgm:spPr/>
    </dgm:pt>
    <dgm:pt modelId="{E3A51862-C3E6-4565-AE18-04F1445BEAFF}" type="pres">
      <dgm:prSet presAssocID="{A354C2B7-B869-4F16-A088-D12067D37630}" presName="accentRepeatNode" presStyleLbl="solidAlignAcc1" presStyleIdx="2" presStyleCnt="24"/>
      <dgm:spPr/>
    </dgm:pt>
    <dgm:pt modelId="{BDED50A1-8E2F-47FB-84AE-90B0C8A3D8F0}" type="pres">
      <dgm:prSet presAssocID="{7FA1E75D-5677-4F7A-B6B8-D557F96A2C26}" presName="image2" presStyleCnt="0"/>
      <dgm:spPr/>
    </dgm:pt>
    <dgm:pt modelId="{5CF5D52C-5BAA-41DB-852A-2B3C17505446}" type="pres">
      <dgm:prSet presAssocID="{7FA1E75D-5677-4F7A-B6B8-D557F96A2C26}" presName="imageRepeatNode" presStyleLbl="alignAcc1" presStyleIdx="1" presStyleCnt="12"/>
      <dgm:spPr/>
    </dgm:pt>
    <dgm:pt modelId="{1D3C28D9-382B-463B-BE66-9699DAB4764C}" type="pres">
      <dgm:prSet presAssocID="{7FA1E75D-5677-4F7A-B6B8-D557F96A2C26}" presName="imageaccent2" presStyleCnt="0"/>
      <dgm:spPr/>
    </dgm:pt>
    <dgm:pt modelId="{8B00923A-837C-48B2-8CEB-BD86DFB65D97}" type="pres">
      <dgm:prSet presAssocID="{7FA1E75D-5677-4F7A-B6B8-D557F96A2C26}" presName="accentRepeatNode" presStyleLbl="solidAlignAcc1" presStyleIdx="3" presStyleCnt="24"/>
      <dgm:spPr/>
    </dgm:pt>
    <dgm:pt modelId="{1BB9B538-2D6B-4C64-B6C1-5D215594E81D}" type="pres">
      <dgm:prSet presAssocID="{334C3B2A-F4BA-204A-B360-D95DCAB45CD2}" presName="text3" presStyleCnt="0"/>
      <dgm:spPr/>
    </dgm:pt>
    <dgm:pt modelId="{D5DD37B5-A71B-D04F-9D8C-409CEC0C46B0}" type="pres">
      <dgm:prSet presAssocID="{334C3B2A-F4BA-204A-B360-D95DCAB45CD2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</dgm:pt>
    <dgm:pt modelId="{6F22B1C8-CB99-4CE5-9770-D2378038F161}" type="pres">
      <dgm:prSet presAssocID="{334C3B2A-F4BA-204A-B360-D95DCAB45CD2}" presName="textaccent3" presStyleCnt="0"/>
      <dgm:spPr/>
    </dgm:pt>
    <dgm:pt modelId="{0507B4FD-0019-3E46-B263-FD6CBE95F077}" type="pres">
      <dgm:prSet presAssocID="{334C3B2A-F4BA-204A-B360-D95DCAB45CD2}" presName="accentRepeatNode" presStyleLbl="solidAlignAcc1" presStyleIdx="4" presStyleCnt="24"/>
      <dgm:spPr/>
    </dgm:pt>
    <dgm:pt modelId="{F41C9239-ED9A-4769-96E2-EFF90B3AA14B}" type="pres">
      <dgm:prSet presAssocID="{931CF198-D049-9E4B-933A-0695D4BFA416}" presName="image3" presStyleCnt="0"/>
      <dgm:spPr/>
    </dgm:pt>
    <dgm:pt modelId="{B9E11805-0CDD-B940-B456-7FC6629AA38B}" type="pres">
      <dgm:prSet presAssocID="{931CF198-D049-9E4B-933A-0695D4BFA416}" presName="imageRepeatNode" presStyleLbl="alignAcc1" presStyleIdx="2" presStyleCnt="12"/>
      <dgm:spPr/>
    </dgm:pt>
    <dgm:pt modelId="{BE8A4BE6-8C6D-428F-83C1-98BBE130DA25}" type="pres">
      <dgm:prSet presAssocID="{931CF198-D049-9E4B-933A-0695D4BFA416}" presName="imageaccent3" presStyleCnt="0"/>
      <dgm:spPr/>
    </dgm:pt>
    <dgm:pt modelId="{E2048858-E5E2-EB45-A9F9-B4410EBA2BF2}" type="pres">
      <dgm:prSet presAssocID="{931CF198-D049-9E4B-933A-0695D4BFA416}" presName="accentRepeatNode" presStyleLbl="solidAlignAcc1" presStyleIdx="5" presStyleCnt="24"/>
      <dgm:spPr/>
    </dgm:pt>
    <dgm:pt modelId="{A9BF6A93-4437-4E28-B215-F7F68983040E}" type="pres">
      <dgm:prSet presAssocID="{79CE6805-6AF2-8044-BDC9-6986890E423A}" presName="text4" presStyleCnt="0"/>
      <dgm:spPr/>
    </dgm:pt>
    <dgm:pt modelId="{BE5A3CE8-CC8D-BC42-ABE1-657090177EB9}" type="pres">
      <dgm:prSet presAssocID="{79CE6805-6AF2-8044-BDC9-6986890E423A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</dgm:pt>
    <dgm:pt modelId="{14E36D9B-7DCF-4631-BA1C-21F6E2D1D4BA}" type="pres">
      <dgm:prSet presAssocID="{79CE6805-6AF2-8044-BDC9-6986890E423A}" presName="textaccent4" presStyleCnt="0"/>
      <dgm:spPr/>
    </dgm:pt>
    <dgm:pt modelId="{68FC573F-052C-164B-9E98-0191569E3B28}" type="pres">
      <dgm:prSet presAssocID="{79CE6805-6AF2-8044-BDC9-6986890E423A}" presName="accentRepeatNode" presStyleLbl="solidAlignAcc1" presStyleIdx="6" presStyleCnt="24"/>
      <dgm:spPr/>
    </dgm:pt>
    <dgm:pt modelId="{5B200470-699A-43CD-8A65-1CCCF1493952}" type="pres">
      <dgm:prSet presAssocID="{50E7857B-8948-FE41-833A-011F0C33A25F}" presName="image4" presStyleCnt="0"/>
      <dgm:spPr/>
    </dgm:pt>
    <dgm:pt modelId="{10F288CE-2888-0D4F-9F31-55E1336A0C79}" type="pres">
      <dgm:prSet presAssocID="{50E7857B-8948-FE41-833A-011F0C33A25F}" presName="imageRepeatNode" presStyleLbl="alignAcc1" presStyleIdx="3" presStyleCnt="12" custLinFactNeighborX="0"/>
      <dgm:spPr/>
    </dgm:pt>
    <dgm:pt modelId="{FB9B7504-32FA-435B-9ECF-4C7AB4AE102A}" type="pres">
      <dgm:prSet presAssocID="{50E7857B-8948-FE41-833A-011F0C33A25F}" presName="imageaccent4" presStyleCnt="0"/>
      <dgm:spPr/>
    </dgm:pt>
    <dgm:pt modelId="{27BFCA8A-1889-3642-BFD1-38192E7BB517}" type="pres">
      <dgm:prSet presAssocID="{50E7857B-8948-FE41-833A-011F0C33A25F}" presName="accentRepeatNode" presStyleLbl="solidAlignAcc1" presStyleIdx="7" presStyleCnt="24"/>
      <dgm:spPr/>
    </dgm:pt>
    <dgm:pt modelId="{5B17BEC9-20CC-49F5-8DAC-E52CD965900D}" type="pres">
      <dgm:prSet presAssocID="{84C9F874-4F6B-8640-8514-96EF74683AD0}" presName="text5" presStyleCnt="0"/>
      <dgm:spPr/>
    </dgm:pt>
    <dgm:pt modelId="{0AE92F12-EAB4-904A-9E23-F374360E8377}" type="pres">
      <dgm:prSet presAssocID="{84C9F874-4F6B-8640-8514-96EF74683AD0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</dgm:pt>
    <dgm:pt modelId="{C72FEA58-344C-4779-81AD-6747D3F17379}" type="pres">
      <dgm:prSet presAssocID="{84C9F874-4F6B-8640-8514-96EF74683AD0}" presName="textaccent5" presStyleCnt="0"/>
      <dgm:spPr/>
    </dgm:pt>
    <dgm:pt modelId="{1FEC7B7A-5688-1143-8546-43DD58A5B45C}" type="pres">
      <dgm:prSet presAssocID="{84C9F874-4F6B-8640-8514-96EF74683AD0}" presName="accentRepeatNode" presStyleLbl="solidAlignAcc1" presStyleIdx="8" presStyleCnt="24"/>
      <dgm:spPr/>
    </dgm:pt>
    <dgm:pt modelId="{E1EE254F-4E68-40B1-8A21-106BFA14872E}" type="pres">
      <dgm:prSet presAssocID="{E8DB4AFC-01E3-3F46-91F3-5961EDA48F58}" presName="image5" presStyleCnt="0"/>
      <dgm:spPr/>
    </dgm:pt>
    <dgm:pt modelId="{20CCF180-C2DB-874F-ACDF-E085C3A80300}" type="pres">
      <dgm:prSet presAssocID="{E8DB4AFC-01E3-3F46-91F3-5961EDA48F58}" presName="imageRepeatNode" presStyleLbl="alignAcc1" presStyleIdx="4" presStyleCnt="12" custLinFactY="12971" custLinFactNeighborX="-1141" custLinFactNeighborY="100000"/>
      <dgm:spPr/>
    </dgm:pt>
    <dgm:pt modelId="{F9C3D9C4-845A-4657-A26E-600BD115A65C}" type="pres">
      <dgm:prSet presAssocID="{E8DB4AFC-01E3-3F46-91F3-5961EDA48F58}" presName="imageaccent5" presStyleCnt="0"/>
      <dgm:spPr/>
    </dgm:pt>
    <dgm:pt modelId="{6A17037E-40E6-484D-84E5-25DBF5CE2C93}" type="pres">
      <dgm:prSet presAssocID="{E8DB4AFC-01E3-3F46-91F3-5961EDA48F58}" presName="accentRepeatNode" presStyleLbl="solidAlignAcc1" presStyleIdx="9" presStyleCnt="24"/>
      <dgm:spPr/>
    </dgm:pt>
    <dgm:pt modelId="{9FF61CCD-900F-46E4-A5AC-96BCD9ADF0EB}" type="pres">
      <dgm:prSet presAssocID="{BEC8B707-B986-D248-8961-1CF928FC2906}" presName="text6" presStyleCnt="0"/>
      <dgm:spPr/>
    </dgm:pt>
    <dgm:pt modelId="{E2F7BD21-F89D-AA46-B549-03AFBDD501F0}" type="pres">
      <dgm:prSet presAssocID="{BEC8B707-B986-D248-8961-1CF928FC2906}" presName="textRepeatNode" presStyleLbl="alignNode1" presStyleIdx="5" presStyleCnt="12" custLinFactY="10737" custLinFactNeighborY="100000">
        <dgm:presLayoutVars>
          <dgm:chMax val="0"/>
          <dgm:chPref val="0"/>
          <dgm:bulletEnabled val="1"/>
        </dgm:presLayoutVars>
      </dgm:prSet>
      <dgm:spPr/>
    </dgm:pt>
    <dgm:pt modelId="{28924943-03F3-4232-A7FD-0696CE3B9ACE}" type="pres">
      <dgm:prSet presAssocID="{BEC8B707-B986-D248-8961-1CF928FC2906}" presName="textaccent6" presStyleCnt="0"/>
      <dgm:spPr/>
    </dgm:pt>
    <dgm:pt modelId="{B374FCB0-F279-5948-8A37-7857FB075114}" type="pres">
      <dgm:prSet presAssocID="{BEC8B707-B986-D248-8961-1CF928FC2906}" presName="accentRepeatNode" presStyleLbl="solidAlignAcc1" presStyleIdx="10" presStyleCnt="24"/>
      <dgm:spPr/>
    </dgm:pt>
    <dgm:pt modelId="{C509ED12-7FC6-4144-AD3D-80F5B11D1894}" type="pres">
      <dgm:prSet presAssocID="{838E8ADE-5B89-B048-B20A-7C51A7DF7296}" presName="image6" presStyleCnt="0"/>
      <dgm:spPr/>
    </dgm:pt>
    <dgm:pt modelId="{FA397C7F-38A5-7245-B3B9-C0B8793306A6}" type="pres">
      <dgm:prSet presAssocID="{838E8ADE-5B89-B048-B20A-7C51A7DF7296}" presName="imageRepeatNode" presStyleLbl="alignAcc1" presStyleIdx="5" presStyleCnt="12"/>
      <dgm:spPr/>
    </dgm:pt>
    <dgm:pt modelId="{3A68C7AB-6609-4F41-9E4F-491E6F5D7E6A}" type="pres">
      <dgm:prSet presAssocID="{838E8ADE-5B89-B048-B20A-7C51A7DF7296}" presName="imageaccent6" presStyleCnt="0"/>
      <dgm:spPr/>
    </dgm:pt>
    <dgm:pt modelId="{897AB6E8-D4E0-B242-9F00-2729BA2C62CE}" type="pres">
      <dgm:prSet presAssocID="{838E8ADE-5B89-B048-B20A-7C51A7DF7296}" presName="accentRepeatNode" presStyleLbl="solidAlignAcc1" presStyleIdx="11" presStyleCnt="24"/>
      <dgm:spPr/>
    </dgm:pt>
    <dgm:pt modelId="{8A507D3F-87E3-4A39-BBAD-F2D37991B653}" type="pres">
      <dgm:prSet presAssocID="{BF8BF0A6-BE16-BF40-9F85-B2606D20B2C1}" presName="text7" presStyleCnt="0"/>
      <dgm:spPr/>
    </dgm:pt>
    <dgm:pt modelId="{9A87E7E5-143C-E241-8757-AF9670E82BFD}" type="pres">
      <dgm:prSet presAssocID="{BF8BF0A6-BE16-BF40-9F85-B2606D20B2C1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</dgm:pt>
    <dgm:pt modelId="{CFB90063-DD61-42AE-AAB3-7105341EBAC9}" type="pres">
      <dgm:prSet presAssocID="{BF8BF0A6-BE16-BF40-9F85-B2606D20B2C1}" presName="textaccent7" presStyleCnt="0"/>
      <dgm:spPr/>
    </dgm:pt>
    <dgm:pt modelId="{0AA2F68B-60FC-2641-9B4C-D05E5B358B75}" type="pres">
      <dgm:prSet presAssocID="{BF8BF0A6-BE16-BF40-9F85-B2606D20B2C1}" presName="accentRepeatNode" presStyleLbl="solidAlignAcc1" presStyleIdx="12" presStyleCnt="24"/>
      <dgm:spPr/>
    </dgm:pt>
    <dgm:pt modelId="{A47EE56D-0268-4C30-B4C0-C9F792001FB9}" type="pres">
      <dgm:prSet presAssocID="{4557120D-6649-4E48-BFCE-81B56FB8C4C6}" presName="image7" presStyleCnt="0"/>
      <dgm:spPr/>
    </dgm:pt>
    <dgm:pt modelId="{CFF496C8-37E7-AD45-AA01-8E04C901A7F8}" type="pres">
      <dgm:prSet presAssocID="{4557120D-6649-4E48-BFCE-81B56FB8C4C6}" presName="imageRepeatNode" presStyleLbl="alignAcc1" presStyleIdx="6" presStyleCnt="12" custLinFactNeighborX="-2443" custLinFactNeighborY="5580"/>
      <dgm:spPr/>
    </dgm:pt>
    <dgm:pt modelId="{90B2F84E-3F27-4129-856F-DCA2E86AC6F9}" type="pres">
      <dgm:prSet presAssocID="{4557120D-6649-4E48-BFCE-81B56FB8C4C6}" presName="imageaccent7" presStyleCnt="0"/>
      <dgm:spPr/>
    </dgm:pt>
    <dgm:pt modelId="{8B16B56F-36F4-3B40-AC89-92B987473596}" type="pres">
      <dgm:prSet presAssocID="{4557120D-6649-4E48-BFCE-81B56FB8C4C6}" presName="accentRepeatNode" presStyleLbl="solidAlignAcc1" presStyleIdx="13" presStyleCnt="24"/>
      <dgm:spPr/>
    </dgm:pt>
    <dgm:pt modelId="{D461E0F8-334C-4E3C-8BDB-E758F1511EAC}" type="pres">
      <dgm:prSet presAssocID="{AA3EF80A-0549-7642-A9F2-9E96EB7D55A2}" presName="text8" presStyleCnt="0"/>
      <dgm:spPr/>
    </dgm:pt>
    <dgm:pt modelId="{07FD2F22-529D-1B4D-9E16-CC7FBEA2711A}" type="pres">
      <dgm:prSet presAssocID="{AA3EF80A-0549-7642-A9F2-9E96EB7D55A2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</dgm:pt>
    <dgm:pt modelId="{A3793A05-7374-4277-9C10-D731873BEA91}" type="pres">
      <dgm:prSet presAssocID="{AA3EF80A-0549-7642-A9F2-9E96EB7D55A2}" presName="textaccent8" presStyleCnt="0"/>
      <dgm:spPr/>
    </dgm:pt>
    <dgm:pt modelId="{D464F5EF-9717-A642-9105-6611F76862DF}" type="pres">
      <dgm:prSet presAssocID="{AA3EF80A-0549-7642-A9F2-9E96EB7D55A2}" presName="accentRepeatNode" presStyleLbl="solidAlignAcc1" presStyleIdx="14" presStyleCnt="24"/>
      <dgm:spPr/>
    </dgm:pt>
    <dgm:pt modelId="{FADD56B6-5AC2-411E-B44C-A9E1E8A06C8B}" type="pres">
      <dgm:prSet presAssocID="{CC592A71-8DB2-5146-9233-7BCAFD6D3410}" presName="image8" presStyleCnt="0"/>
      <dgm:spPr/>
    </dgm:pt>
    <dgm:pt modelId="{B712A367-A147-1945-A61B-9D382B5BEB67}" type="pres">
      <dgm:prSet presAssocID="{CC592A71-8DB2-5146-9233-7BCAFD6D3410}" presName="imageRepeatNode" presStyleLbl="alignAcc1" presStyleIdx="7" presStyleCnt="12" custScaleX="98591" custLinFactNeighborX="-1302"/>
      <dgm:spPr/>
    </dgm:pt>
    <dgm:pt modelId="{8876F8BD-E560-49C0-9260-FF32B30B69E0}" type="pres">
      <dgm:prSet presAssocID="{CC592A71-8DB2-5146-9233-7BCAFD6D3410}" presName="imageaccent8" presStyleCnt="0"/>
      <dgm:spPr/>
    </dgm:pt>
    <dgm:pt modelId="{F12277D3-A2E9-4B40-9580-8F21D618E05C}" type="pres">
      <dgm:prSet presAssocID="{CC592A71-8DB2-5146-9233-7BCAFD6D3410}" presName="accentRepeatNode" presStyleLbl="solidAlignAcc1" presStyleIdx="15" presStyleCnt="24"/>
      <dgm:spPr/>
    </dgm:pt>
    <dgm:pt modelId="{919E651C-34C9-4EFE-A510-119254E3A66F}" type="pres">
      <dgm:prSet presAssocID="{C1FC0EB9-BE6E-DB4B-820E-B8611C6AC528}" presName="text9" presStyleCnt="0"/>
      <dgm:spPr/>
    </dgm:pt>
    <dgm:pt modelId="{09215554-87A7-C14E-907F-200A8183B0A7}" type="pres">
      <dgm:prSet presAssocID="{C1FC0EB9-BE6E-DB4B-820E-B8611C6AC528}" presName="textRepeatNode" presStyleLbl="alignNode1" presStyleIdx="8" presStyleCnt="12" custLinFactNeighborX="-87851" custLinFactNeighborY="57150">
        <dgm:presLayoutVars>
          <dgm:chMax val="0"/>
          <dgm:chPref val="0"/>
          <dgm:bulletEnabled val="1"/>
        </dgm:presLayoutVars>
      </dgm:prSet>
      <dgm:spPr/>
    </dgm:pt>
    <dgm:pt modelId="{78DB18A4-5302-4A8E-825F-F73EE7708477}" type="pres">
      <dgm:prSet presAssocID="{C1FC0EB9-BE6E-DB4B-820E-B8611C6AC528}" presName="textaccent9" presStyleCnt="0"/>
      <dgm:spPr/>
    </dgm:pt>
    <dgm:pt modelId="{40A61BBD-14A2-A94F-BDDF-1505AD4743DD}" type="pres">
      <dgm:prSet presAssocID="{C1FC0EB9-BE6E-DB4B-820E-B8611C6AC528}" presName="accentRepeatNode" presStyleLbl="solidAlignAcc1" presStyleIdx="16" presStyleCnt="24"/>
      <dgm:spPr/>
    </dgm:pt>
    <dgm:pt modelId="{3C3A64B6-3C93-4E5F-B433-FA69A51B4051}" type="pres">
      <dgm:prSet presAssocID="{9D4E4424-591A-304A-BCA2-80EFB5D380BD}" presName="image9" presStyleCnt="0"/>
      <dgm:spPr/>
    </dgm:pt>
    <dgm:pt modelId="{CBBAD25D-F42A-DB46-BDE8-AD48C6758745}" type="pres">
      <dgm:prSet presAssocID="{9D4E4424-591A-304A-BCA2-80EFB5D380BD}" presName="imageRepeatNode" presStyleLbl="alignAcc1" presStyleIdx="8" presStyleCnt="12"/>
      <dgm:spPr/>
    </dgm:pt>
    <dgm:pt modelId="{DC9B4402-4CA6-4A7A-8A67-1ACD4CBD8C56}" type="pres">
      <dgm:prSet presAssocID="{9D4E4424-591A-304A-BCA2-80EFB5D380BD}" presName="imageaccent9" presStyleCnt="0"/>
      <dgm:spPr/>
    </dgm:pt>
    <dgm:pt modelId="{4286B0C3-374A-F147-BC15-A80809639544}" type="pres">
      <dgm:prSet presAssocID="{9D4E4424-591A-304A-BCA2-80EFB5D380BD}" presName="accentRepeatNode" presStyleLbl="solidAlignAcc1" presStyleIdx="17" presStyleCnt="24"/>
      <dgm:spPr/>
    </dgm:pt>
    <dgm:pt modelId="{C4E594CF-BB47-4A25-9CB2-DC36239B7901}" type="pres">
      <dgm:prSet presAssocID="{F710D41C-E954-214A-A1A5-0CCF627FFE39}" presName="text10" presStyleCnt="0"/>
      <dgm:spPr/>
    </dgm:pt>
    <dgm:pt modelId="{8574C2D0-6CFE-2B45-A893-3F7B6B8FAAFE}" type="pres">
      <dgm:prSet presAssocID="{F710D41C-E954-214A-A1A5-0CCF627FFE39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</dgm:pt>
    <dgm:pt modelId="{D37E4C66-23C9-4A74-B282-9A83991721FE}" type="pres">
      <dgm:prSet presAssocID="{F710D41C-E954-214A-A1A5-0CCF627FFE39}" presName="textaccent10" presStyleCnt="0"/>
      <dgm:spPr/>
    </dgm:pt>
    <dgm:pt modelId="{983B3A83-E91D-3C49-8D26-8C928E8C6925}" type="pres">
      <dgm:prSet presAssocID="{F710D41C-E954-214A-A1A5-0CCF627FFE39}" presName="accentRepeatNode" presStyleLbl="solidAlignAcc1" presStyleIdx="18" presStyleCnt="24"/>
      <dgm:spPr/>
    </dgm:pt>
    <dgm:pt modelId="{6630CF4B-1A62-4617-8AC2-E7C7DD823E3B}" type="pres">
      <dgm:prSet presAssocID="{C30A93F3-F8AE-7D41-9873-1407AE4C296C}" presName="image10" presStyleCnt="0"/>
      <dgm:spPr/>
    </dgm:pt>
    <dgm:pt modelId="{83BE1131-899F-4E47-81F2-BE29EE425D7E}" type="pres">
      <dgm:prSet presAssocID="{C30A93F3-F8AE-7D41-9873-1407AE4C296C}" presName="imageRepeatNode" presStyleLbl="alignAcc1" presStyleIdx="9" presStyleCnt="12"/>
      <dgm:spPr/>
    </dgm:pt>
    <dgm:pt modelId="{25992AE0-122B-448B-94FC-01C9B40FE7EE}" type="pres">
      <dgm:prSet presAssocID="{C30A93F3-F8AE-7D41-9873-1407AE4C296C}" presName="imageaccent10" presStyleCnt="0"/>
      <dgm:spPr/>
    </dgm:pt>
    <dgm:pt modelId="{9145E686-EE28-BE45-ABA0-A5C69EF057AE}" type="pres">
      <dgm:prSet presAssocID="{C30A93F3-F8AE-7D41-9873-1407AE4C296C}" presName="accentRepeatNode" presStyleLbl="solidAlignAcc1" presStyleIdx="19" presStyleCnt="24"/>
      <dgm:spPr/>
    </dgm:pt>
    <dgm:pt modelId="{A0CA0603-73B1-44D3-A72C-4EA5BD20D8F3}" type="pres">
      <dgm:prSet presAssocID="{80ED82AE-7B42-9641-AA74-E927E0B0D165}" presName="text11" presStyleCnt="0"/>
      <dgm:spPr/>
    </dgm:pt>
    <dgm:pt modelId="{D14AB745-D4E1-C74D-819A-70E9E304D0A8}" type="pres">
      <dgm:prSet presAssocID="{80ED82AE-7B42-9641-AA74-E927E0B0D165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</dgm:pt>
    <dgm:pt modelId="{3ED94B4E-BD4F-43AC-B2D4-4EA15ED9F7F9}" type="pres">
      <dgm:prSet presAssocID="{80ED82AE-7B42-9641-AA74-E927E0B0D165}" presName="textaccent11" presStyleCnt="0"/>
      <dgm:spPr/>
    </dgm:pt>
    <dgm:pt modelId="{59AA3439-532B-864D-ADAA-1A6969845C0B}" type="pres">
      <dgm:prSet presAssocID="{80ED82AE-7B42-9641-AA74-E927E0B0D165}" presName="accentRepeatNode" presStyleLbl="solidAlignAcc1" presStyleIdx="20" presStyleCnt="24" custLinFactX="100000" custLinFactY="-100000" custLinFactNeighborX="159714" custLinFactNeighborY="-196737"/>
      <dgm:spPr/>
    </dgm:pt>
    <dgm:pt modelId="{6448450A-6461-4E3E-9020-E2DD8E72E432}" type="pres">
      <dgm:prSet presAssocID="{2E3549B6-9CD0-174D-948D-15D5BEF27FBA}" presName="image11" presStyleCnt="0"/>
      <dgm:spPr/>
    </dgm:pt>
    <dgm:pt modelId="{A5DCF27C-CC10-1740-9DAC-F3D5EAAA1289}" type="pres">
      <dgm:prSet presAssocID="{2E3549B6-9CD0-174D-948D-15D5BEF27FBA}" presName="imageRepeatNode" presStyleLbl="alignAcc1" presStyleIdx="10" presStyleCnt="12" custLinFactNeighborX="1302" custLinFactNeighborY="-6068"/>
      <dgm:spPr/>
    </dgm:pt>
    <dgm:pt modelId="{C033A38A-63B0-4E0D-B993-93F03234248E}" type="pres">
      <dgm:prSet presAssocID="{2E3549B6-9CD0-174D-948D-15D5BEF27FBA}" presName="imageaccent11" presStyleCnt="0"/>
      <dgm:spPr/>
    </dgm:pt>
    <dgm:pt modelId="{CDA645DA-F11E-A641-83F2-C592BEC77820}" type="pres">
      <dgm:prSet presAssocID="{2E3549B6-9CD0-174D-948D-15D5BEF27FBA}" presName="accentRepeatNode" presStyleLbl="solidAlignAcc1" presStyleIdx="21" presStyleCnt="24"/>
      <dgm:spPr/>
    </dgm:pt>
    <dgm:pt modelId="{1B756A0D-ACA4-4878-8A75-4162AC4970D3}" type="pres">
      <dgm:prSet presAssocID="{E8D577E2-B2D5-D842-AD44-3B6FC93B2F66}" presName="text12" presStyleCnt="0"/>
      <dgm:spPr/>
    </dgm:pt>
    <dgm:pt modelId="{98928EE6-75A7-4D49-A328-B89A6D943DDC}" type="pres">
      <dgm:prSet presAssocID="{E8D577E2-B2D5-D842-AD44-3B6FC93B2F66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</dgm:pt>
    <dgm:pt modelId="{C9583093-A9C0-4F12-A9A0-8784D9DE97F2}" type="pres">
      <dgm:prSet presAssocID="{E8D577E2-B2D5-D842-AD44-3B6FC93B2F66}" presName="textaccent12" presStyleCnt="0"/>
      <dgm:spPr/>
    </dgm:pt>
    <dgm:pt modelId="{C503319D-FECA-5B4D-B7FE-23F44FBE4401}" type="pres">
      <dgm:prSet presAssocID="{E8D577E2-B2D5-D842-AD44-3B6FC93B2F66}" presName="accentRepeatNode" presStyleLbl="solidAlignAcc1" presStyleIdx="22" presStyleCnt="24"/>
      <dgm:spPr/>
    </dgm:pt>
    <dgm:pt modelId="{67295A9F-8850-4F96-9468-C49BEE779A21}" type="pres">
      <dgm:prSet presAssocID="{ECD409CD-D546-E149-B1C4-AB429FF8AC50}" presName="image12" presStyleCnt="0"/>
      <dgm:spPr/>
    </dgm:pt>
    <dgm:pt modelId="{2EFE2F6E-AF65-814B-871B-E5067140CCC9}" type="pres">
      <dgm:prSet presAssocID="{ECD409CD-D546-E149-B1C4-AB429FF8AC50}" presName="imageRepeatNode" presStyleLbl="alignAcc1" presStyleIdx="11" presStyleCnt="12"/>
      <dgm:spPr/>
    </dgm:pt>
    <dgm:pt modelId="{7B412CE2-0337-4B17-9F5D-8C2BAAB561B8}" type="pres">
      <dgm:prSet presAssocID="{ECD409CD-D546-E149-B1C4-AB429FF8AC50}" presName="imageaccent12" presStyleCnt="0"/>
      <dgm:spPr/>
    </dgm:pt>
    <dgm:pt modelId="{B4A2EC0B-A5FD-F34C-9B46-735B7C0CC599}" type="pres">
      <dgm:prSet presAssocID="{ECD409CD-D546-E149-B1C4-AB429FF8AC50}" presName="accentRepeatNode" presStyleLbl="solidAlignAcc1" presStyleIdx="23" presStyleCnt="24"/>
      <dgm:spPr/>
    </dgm:pt>
  </dgm:ptLst>
  <dgm:cxnLst>
    <dgm:cxn modelId="{763AF400-874D-8547-92EE-80E0E63C0B87}" type="presOf" srcId="{80ED82AE-7B42-9641-AA74-E927E0B0D165}" destId="{D14AB745-D4E1-C74D-819A-70E9E304D0A8}" srcOrd="0" destOrd="0" presId="urn:microsoft.com/office/officeart/2008/layout/HexagonCluster"/>
    <dgm:cxn modelId="{9EE45404-1484-054D-8B70-6699A1E474C6}" type="presOf" srcId="{84C9F874-4F6B-8640-8514-96EF74683AD0}" destId="{0AE92F12-EAB4-904A-9E23-F374360E8377}" srcOrd="0" destOrd="0" presId="urn:microsoft.com/office/officeart/2008/layout/HexagonCluster"/>
    <dgm:cxn modelId="{6D804205-19F6-9142-815D-4944810B6B2E}" type="presOf" srcId="{BF8BF0A6-BE16-BF40-9F85-B2606D20B2C1}" destId="{9A87E7E5-143C-E241-8757-AF9670E82BFD}" srcOrd="0" destOrd="0" presId="urn:microsoft.com/office/officeart/2008/layout/HexagonCluster"/>
    <dgm:cxn modelId="{CB4D6709-1EF6-F34E-8374-7D449A890E82}" type="presOf" srcId="{50E7857B-8948-FE41-833A-011F0C33A25F}" destId="{10F288CE-2888-0D4F-9F31-55E1336A0C79}" srcOrd="0" destOrd="0" presId="urn:microsoft.com/office/officeart/2008/layout/HexagonCluster"/>
    <dgm:cxn modelId="{4F5E350B-F14B-1B4E-83E0-B72BE0D598AE}" type="presOf" srcId="{79CE6805-6AF2-8044-BDC9-6986890E423A}" destId="{BE5A3CE8-CC8D-BC42-ABE1-657090177EB9}" srcOrd="0" destOrd="0" presId="urn:microsoft.com/office/officeart/2008/layout/HexagonCluster"/>
    <dgm:cxn modelId="{D47D550B-A122-D549-AD31-F211C056A6A5}" srcId="{EA9D240E-EF18-2F4A-A720-3C5BB8061973}" destId="{C1FC0EB9-BE6E-DB4B-820E-B8611C6AC528}" srcOrd="8" destOrd="0" parTransId="{38ACF365-A8EC-FA47-B842-C03A1D85EB61}" sibTransId="{9D4E4424-591A-304A-BCA2-80EFB5D380BD}"/>
    <dgm:cxn modelId="{7A3B8F0D-60D5-8E40-B686-2700B7006FFC}" srcId="{EA9D240E-EF18-2F4A-A720-3C5BB8061973}" destId="{AA3EF80A-0549-7642-A9F2-9E96EB7D55A2}" srcOrd="7" destOrd="0" parTransId="{2AF79AB8-9CC1-C349-AC91-5695C7126CD6}" sibTransId="{CC592A71-8DB2-5146-9233-7BCAFD6D3410}"/>
    <dgm:cxn modelId="{7BEBC21F-6B6E-A246-8BD3-E300E061554D}" type="presOf" srcId="{F710D41C-E954-214A-A1A5-0CCF627FFE39}" destId="{8574C2D0-6CFE-2B45-A893-3F7B6B8FAAFE}" srcOrd="0" destOrd="0" presId="urn:microsoft.com/office/officeart/2008/layout/HexagonCluster"/>
    <dgm:cxn modelId="{67287823-265C-1344-910F-C80CE1CCBED3}" type="presOf" srcId="{931CF198-D049-9E4B-933A-0695D4BFA416}" destId="{B9E11805-0CDD-B940-B456-7FC6629AA38B}" srcOrd="0" destOrd="0" presId="urn:microsoft.com/office/officeart/2008/layout/HexagonCluster"/>
    <dgm:cxn modelId="{A693D323-FD5B-A745-86A9-7068924B8EE3}" type="presOf" srcId="{2E3549B6-9CD0-174D-948D-15D5BEF27FBA}" destId="{A5DCF27C-CC10-1740-9DAC-F3D5EAAA1289}" srcOrd="0" destOrd="0" presId="urn:microsoft.com/office/officeart/2008/layout/HexagonCluster"/>
    <dgm:cxn modelId="{7A680732-C8EC-1348-932C-91DEEB44843B}" type="presOf" srcId="{A354C2B7-B869-4F16-A088-D12067D37630}" destId="{AA96D485-AE8E-4DE0-9C86-99FC5D7783C4}" srcOrd="0" destOrd="0" presId="urn:microsoft.com/office/officeart/2008/layout/HexagonCluster"/>
    <dgm:cxn modelId="{3C87D335-84E7-7947-994E-DA23281FBD28}" srcId="{EA9D240E-EF18-2F4A-A720-3C5BB8061973}" destId="{F710D41C-E954-214A-A1A5-0CCF627FFE39}" srcOrd="9" destOrd="0" parTransId="{19662792-5084-8249-98E2-62FAA81FCF9D}" sibTransId="{C30A93F3-F8AE-7D41-9873-1407AE4C296C}"/>
    <dgm:cxn modelId="{C8F5033B-0D4E-B64F-BBA8-42B153A3B609}" type="presOf" srcId="{9D16C640-130D-3242-8EBC-266132E53144}" destId="{DD4B318D-75CA-B449-9953-4A80DBDDEEA2}" srcOrd="0" destOrd="0" presId="urn:microsoft.com/office/officeart/2008/layout/HexagonCluster"/>
    <dgm:cxn modelId="{0D7AD95F-DE8A-9F4C-AB53-D3DDAE9AA67B}" type="presOf" srcId="{C30A93F3-F8AE-7D41-9873-1407AE4C296C}" destId="{83BE1131-899F-4E47-81F2-BE29EE425D7E}" srcOrd="0" destOrd="0" presId="urn:microsoft.com/office/officeart/2008/layout/HexagonCluster"/>
    <dgm:cxn modelId="{CE899A41-F2F0-3F44-B36B-703DD15891C0}" type="presOf" srcId="{9D4E4424-591A-304A-BCA2-80EFB5D380BD}" destId="{CBBAD25D-F42A-DB46-BDE8-AD48C6758745}" srcOrd="0" destOrd="0" presId="urn:microsoft.com/office/officeart/2008/layout/HexagonCluster"/>
    <dgm:cxn modelId="{5E4D2065-6E78-DC42-895E-2A316A24139F}" type="presOf" srcId="{AA3EF80A-0549-7642-A9F2-9E96EB7D55A2}" destId="{07FD2F22-529D-1B4D-9E16-CC7FBEA2711A}" srcOrd="0" destOrd="0" presId="urn:microsoft.com/office/officeart/2008/layout/HexagonCluster"/>
    <dgm:cxn modelId="{449C7F65-1857-714B-A508-38A79E3B5C34}" srcId="{EA9D240E-EF18-2F4A-A720-3C5BB8061973}" destId="{E8D577E2-B2D5-D842-AD44-3B6FC93B2F66}" srcOrd="11" destOrd="0" parTransId="{B495A06D-8438-0142-8B02-E4B063B6D9C0}" sibTransId="{ECD409CD-D546-E149-B1C4-AB429FF8AC50}"/>
    <dgm:cxn modelId="{1A1A1C6C-50BD-AA42-8B84-C6BFE6FA4DB9}" type="presOf" srcId="{7FA1E75D-5677-4F7A-B6B8-D557F96A2C26}" destId="{5CF5D52C-5BAA-41DB-852A-2B3C17505446}" srcOrd="0" destOrd="0" presId="urn:microsoft.com/office/officeart/2008/layout/HexagonCluster"/>
    <dgm:cxn modelId="{C4F61655-8772-8845-B13F-27141B9B99CD}" type="presOf" srcId="{EA9D240E-EF18-2F4A-A720-3C5BB8061973}" destId="{960DCFAF-F7C2-BE4F-A6CE-86BF8D9E331A}" srcOrd="0" destOrd="0" presId="urn:microsoft.com/office/officeart/2008/layout/HexagonCluster"/>
    <dgm:cxn modelId="{B5973375-D0B5-6142-9B42-7126D68D0575}" type="presOf" srcId="{CC592A71-8DB2-5146-9233-7BCAFD6D3410}" destId="{B712A367-A147-1945-A61B-9D382B5BEB67}" srcOrd="0" destOrd="0" presId="urn:microsoft.com/office/officeart/2008/layout/HexagonCluster"/>
    <dgm:cxn modelId="{1F336557-FC76-6E48-961B-E04FB7FADB75}" srcId="{EA9D240E-EF18-2F4A-A720-3C5BB8061973}" destId="{84C9F874-4F6B-8640-8514-96EF74683AD0}" srcOrd="4" destOrd="0" parTransId="{37EF8208-61FE-944A-AE96-B89A32920972}" sibTransId="{E8DB4AFC-01E3-3F46-91F3-5961EDA48F58}"/>
    <dgm:cxn modelId="{8494DE7F-2E69-C142-8133-29D538DE82F1}" srcId="{EA9D240E-EF18-2F4A-A720-3C5BB8061973}" destId="{BF8BF0A6-BE16-BF40-9F85-B2606D20B2C1}" srcOrd="6" destOrd="0" parTransId="{4B4B96ED-D8E9-3A47-9AB6-353E21350FE1}" sibTransId="{4557120D-6649-4E48-BFCE-81B56FB8C4C6}"/>
    <dgm:cxn modelId="{1464F786-4EA8-874A-926F-D7BB5DB72492}" srcId="{EA9D240E-EF18-2F4A-A720-3C5BB8061973}" destId="{9D16C640-130D-3242-8EBC-266132E53144}" srcOrd="0" destOrd="0" parTransId="{0CE0069D-74C2-B84D-80C1-F3C6F62FACB1}" sibTransId="{E68D3FB1-C33F-614E-907D-8021108B5F55}"/>
    <dgm:cxn modelId="{67FA8088-2F9D-954E-8A08-1BF8ED841708}" type="presOf" srcId="{E68D3FB1-C33F-614E-907D-8021108B5F55}" destId="{1678A740-9887-DB4E-A7C3-9490E9DF5DE9}" srcOrd="0" destOrd="0" presId="urn:microsoft.com/office/officeart/2008/layout/HexagonCluster"/>
    <dgm:cxn modelId="{F6CCA58A-280C-4D4A-B9D1-228BCF8DDC62}" type="presOf" srcId="{E8DB4AFC-01E3-3F46-91F3-5961EDA48F58}" destId="{20CCF180-C2DB-874F-ACDF-E085C3A80300}" srcOrd="0" destOrd="0" presId="urn:microsoft.com/office/officeart/2008/layout/HexagonCluster"/>
    <dgm:cxn modelId="{DAFC408B-D824-4AB4-B441-277EFB5665EC}" srcId="{EA9D240E-EF18-2F4A-A720-3C5BB8061973}" destId="{A354C2B7-B869-4F16-A088-D12067D37630}" srcOrd="1" destOrd="0" parTransId="{5C496C4E-08FA-4BC6-B060-258C95A90487}" sibTransId="{7FA1E75D-5677-4F7A-B6B8-D557F96A2C26}"/>
    <dgm:cxn modelId="{A57DD88D-E187-1640-8531-A7D62E845E22}" srcId="{EA9D240E-EF18-2F4A-A720-3C5BB8061973}" destId="{80ED82AE-7B42-9641-AA74-E927E0B0D165}" srcOrd="10" destOrd="0" parTransId="{B8E11A96-D2E9-3F4C-8F0A-F8016A460C81}" sibTransId="{2E3549B6-9CD0-174D-948D-15D5BEF27FBA}"/>
    <dgm:cxn modelId="{36463D9A-3251-F845-B700-51A13920F314}" srcId="{EA9D240E-EF18-2F4A-A720-3C5BB8061973}" destId="{BEC8B707-B986-D248-8961-1CF928FC2906}" srcOrd="5" destOrd="0" parTransId="{29C8B0B3-3989-2B47-AA27-2BA86E80F82E}" sibTransId="{838E8ADE-5B89-B048-B20A-7C51A7DF7296}"/>
    <dgm:cxn modelId="{E03140A0-EE3E-E543-9060-8E04B2827DC1}" srcId="{EA9D240E-EF18-2F4A-A720-3C5BB8061973}" destId="{334C3B2A-F4BA-204A-B360-D95DCAB45CD2}" srcOrd="2" destOrd="0" parTransId="{A5B08366-D627-4B4F-8661-94FE9B39517B}" sibTransId="{931CF198-D049-9E4B-933A-0695D4BFA416}"/>
    <dgm:cxn modelId="{A55E4AAA-3A61-D842-8361-6AA1B51ED7A8}" srcId="{EA9D240E-EF18-2F4A-A720-3C5BB8061973}" destId="{79CE6805-6AF2-8044-BDC9-6986890E423A}" srcOrd="3" destOrd="0" parTransId="{ADC84F95-9128-8A40-AA10-C0A1E66929EC}" sibTransId="{50E7857B-8948-FE41-833A-011F0C33A25F}"/>
    <dgm:cxn modelId="{F56D0EAB-3D19-F546-AA02-659698A98695}" type="presOf" srcId="{C1FC0EB9-BE6E-DB4B-820E-B8611C6AC528}" destId="{09215554-87A7-C14E-907F-200A8183B0A7}" srcOrd="0" destOrd="0" presId="urn:microsoft.com/office/officeart/2008/layout/HexagonCluster"/>
    <dgm:cxn modelId="{7B00ACB1-BFB1-7142-B39C-1574255B28F7}" type="presOf" srcId="{334C3B2A-F4BA-204A-B360-D95DCAB45CD2}" destId="{D5DD37B5-A71B-D04F-9D8C-409CEC0C46B0}" srcOrd="0" destOrd="0" presId="urn:microsoft.com/office/officeart/2008/layout/HexagonCluster"/>
    <dgm:cxn modelId="{66895AB7-55B2-1F4F-8F77-AE31B4BDAD3F}" type="presOf" srcId="{4557120D-6649-4E48-BFCE-81B56FB8C4C6}" destId="{CFF496C8-37E7-AD45-AA01-8E04C901A7F8}" srcOrd="0" destOrd="0" presId="urn:microsoft.com/office/officeart/2008/layout/HexagonCluster"/>
    <dgm:cxn modelId="{88A0C3BB-6776-5842-BC35-401289157F34}" type="presOf" srcId="{BEC8B707-B986-D248-8961-1CF928FC2906}" destId="{E2F7BD21-F89D-AA46-B549-03AFBDD501F0}" srcOrd="0" destOrd="0" presId="urn:microsoft.com/office/officeart/2008/layout/HexagonCluster"/>
    <dgm:cxn modelId="{654229C9-BB52-4744-8121-E37F19019666}" type="presOf" srcId="{838E8ADE-5B89-B048-B20A-7C51A7DF7296}" destId="{FA397C7F-38A5-7245-B3B9-C0B8793306A6}" srcOrd="0" destOrd="0" presId="urn:microsoft.com/office/officeart/2008/layout/HexagonCluster"/>
    <dgm:cxn modelId="{09CB36CB-79A6-1845-A72A-4415829F99D4}" type="presOf" srcId="{E8D577E2-B2D5-D842-AD44-3B6FC93B2F66}" destId="{98928EE6-75A7-4D49-A328-B89A6D943DDC}" srcOrd="0" destOrd="0" presId="urn:microsoft.com/office/officeart/2008/layout/HexagonCluster"/>
    <dgm:cxn modelId="{DB615FE2-F6CA-EF4F-B2B7-CC2AF80AF86A}" type="presOf" srcId="{ECD409CD-D546-E149-B1C4-AB429FF8AC50}" destId="{2EFE2F6E-AF65-814B-871B-E5067140CCC9}" srcOrd="0" destOrd="0" presId="urn:microsoft.com/office/officeart/2008/layout/HexagonCluster"/>
    <dgm:cxn modelId="{BD0E1275-6593-0449-93AD-4ACEFD362782}" type="presParOf" srcId="{960DCFAF-F7C2-BE4F-A6CE-86BF8D9E331A}" destId="{C71E675A-12D9-B347-BCD9-1FE0C469C538}" srcOrd="0" destOrd="0" presId="urn:microsoft.com/office/officeart/2008/layout/HexagonCluster"/>
    <dgm:cxn modelId="{89B33887-D58A-E342-ABDE-79C74FBA22D8}" type="presParOf" srcId="{C71E675A-12D9-B347-BCD9-1FE0C469C538}" destId="{DD4B318D-75CA-B449-9953-4A80DBDDEEA2}" srcOrd="0" destOrd="0" presId="urn:microsoft.com/office/officeart/2008/layout/HexagonCluster"/>
    <dgm:cxn modelId="{08713DB4-668B-F04D-80F7-9CC2AC2AA0CD}" type="presParOf" srcId="{960DCFAF-F7C2-BE4F-A6CE-86BF8D9E331A}" destId="{79F1EA47-3E1C-DF44-B7CE-98D0372A99F5}" srcOrd="1" destOrd="0" presId="urn:microsoft.com/office/officeart/2008/layout/HexagonCluster"/>
    <dgm:cxn modelId="{DF0F9466-7E77-2F49-ACA2-B153932CAB74}" type="presParOf" srcId="{79F1EA47-3E1C-DF44-B7CE-98D0372A99F5}" destId="{F6913934-127B-7448-9363-644B4BF5FFB5}" srcOrd="0" destOrd="0" presId="urn:microsoft.com/office/officeart/2008/layout/HexagonCluster"/>
    <dgm:cxn modelId="{AF7E168F-7648-7942-9A5E-206798422AB7}" type="presParOf" srcId="{960DCFAF-F7C2-BE4F-A6CE-86BF8D9E331A}" destId="{A6060442-C11A-C14F-A6CA-931DFC60F747}" srcOrd="2" destOrd="0" presId="urn:microsoft.com/office/officeart/2008/layout/HexagonCluster"/>
    <dgm:cxn modelId="{219A058A-9CD1-744F-8FA2-C3B487ABCF92}" type="presParOf" srcId="{A6060442-C11A-C14F-A6CA-931DFC60F747}" destId="{1678A740-9887-DB4E-A7C3-9490E9DF5DE9}" srcOrd="0" destOrd="0" presId="urn:microsoft.com/office/officeart/2008/layout/HexagonCluster"/>
    <dgm:cxn modelId="{DCDF3D4F-E870-4F40-8E0E-291A05BE7405}" type="presParOf" srcId="{960DCFAF-F7C2-BE4F-A6CE-86BF8D9E331A}" destId="{D4203EC9-E2A3-D644-A71D-497D18CB4986}" srcOrd="3" destOrd="0" presId="urn:microsoft.com/office/officeart/2008/layout/HexagonCluster"/>
    <dgm:cxn modelId="{1CCA9248-2605-6046-B10C-7B275DFAFD7A}" type="presParOf" srcId="{D4203EC9-E2A3-D644-A71D-497D18CB4986}" destId="{ED52FF15-8D90-FF4A-BA4B-C428CC9AA250}" srcOrd="0" destOrd="0" presId="urn:microsoft.com/office/officeart/2008/layout/HexagonCluster"/>
    <dgm:cxn modelId="{F7673A03-3ABB-F04E-9081-4DFC78AE470C}" type="presParOf" srcId="{960DCFAF-F7C2-BE4F-A6CE-86BF8D9E331A}" destId="{B6FAE204-C4E1-4C33-B27A-F5A18CC76A1B}" srcOrd="4" destOrd="0" presId="urn:microsoft.com/office/officeart/2008/layout/HexagonCluster"/>
    <dgm:cxn modelId="{56474416-E5B0-0646-B1F1-2A5F61077937}" type="presParOf" srcId="{B6FAE204-C4E1-4C33-B27A-F5A18CC76A1B}" destId="{AA96D485-AE8E-4DE0-9C86-99FC5D7783C4}" srcOrd="0" destOrd="0" presId="urn:microsoft.com/office/officeart/2008/layout/HexagonCluster"/>
    <dgm:cxn modelId="{258B0E56-C579-3548-8D4C-DFF9AA021370}" type="presParOf" srcId="{960DCFAF-F7C2-BE4F-A6CE-86BF8D9E331A}" destId="{F2CC0900-CE6B-465C-9B89-47EB60C2783B}" srcOrd="5" destOrd="0" presId="urn:microsoft.com/office/officeart/2008/layout/HexagonCluster"/>
    <dgm:cxn modelId="{2D94BFFE-1758-174F-9ECA-4ED4478610E1}" type="presParOf" srcId="{F2CC0900-CE6B-465C-9B89-47EB60C2783B}" destId="{E3A51862-C3E6-4565-AE18-04F1445BEAFF}" srcOrd="0" destOrd="0" presId="urn:microsoft.com/office/officeart/2008/layout/HexagonCluster"/>
    <dgm:cxn modelId="{579875BF-AD00-A647-90C0-81C0929D73B5}" type="presParOf" srcId="{960DCFAF-F7C2-BE4F-A6CE-86BF8D9E331A}" destId="{BDED50A1-8E2F-47FB-84AE-90B0C8A3D8F0}" srcOrd="6" destOrd="0" presId="urn:microsoft.com/office/officeart/2008/layout/HexagonCluster"/>
    <dgm:cxn modelId="{1801E79C-2EA1-4A4E-80B3-854B47F32A77}" type="presParOf" srcId="{BDED50A1-8E2F-47FB-84AE-90B0C8A3D8F0}" destId="{5CF5D52C-5BAA-41DB-852A-2B3C17505446}" srcOrd="0" destOrd="0" presId="urn:microsoft.com/office/officeart/2008/layout/HexagonCluster"/>
    <dgm:cxn modelId="{3BAF5869-5A7A-6B4D-B3ED-A73922937247}" type="presParOf" srcId="{960DCFAF-F7C2-BE4F-A6CE-86BF8D9E331A}" destId="{1D3C28D9-382B-463B-BE66-9699DAB4764C}" srcOrd="7" destOrd="0" presId="urn:microsoft.com/office/officeart/2008/layout/HexagonCluster"/>
    <dgm:cxn modelId="{4B650D16-C7EF-E948-9D9C-8B32EB091102}" type="presParOf" srcId="{1D3C28D9-382B-463B-BE66-9699DAB4764C}" destId="{8B00923A-837C-48B2-8CEB-BD86DFB65D97}" srcOrd="0" destOrd="0" presId="urn:microsoft.com/office/officeart/2008/layout/HexagonCluster"/>
    <dgm:cxn modelId="{8411E60F-D82C-4741-8FDE-0371387BB903}" type="presParOf" srcId="{960DCFAF-F7C2-BE4F-A6CE-86BF8D9E331A}" destId="{1BB9B538-2D6B-4C64-B6C1-5D215594E81D}" srcOrd="8" destOrd="0" presId="urn:microsoft.com/office/officeart/2008/layout/HexagonCluster"/>
    <dgm:cxn modelId="{04AA9F54-BA4D-B54F-91C1-4F19DDCE60B4}" type="presParOf" srcId="{1BB9B538-2D6B-4C64-B6C1-5D215594E81D}" destId="{D5DD37B5-A71B-D04F-9D8C-409CEC0C46B0}" srcOrd="0" destOrd="0" presId="urn:microsoft.com/office/officeart/2008/layout/HexagonCluster"/>
    <dgm:cxn modelId="{370CD541-FD8C-CE4D-B64B-516DD05EFB9B}" type="presParOf" srcId="{960DCFAF-F7C2-BE4F-A6CE-86BF8D9E331A}" destId="{6F22B1C8-CB99-4CE5-9770-D2378038F161}" srcOrd="9" destOrd="0" presId="urn:microsoft.com/office/officeart/2008/layout/HexagonCluster"/>
    <dgm:cxn modelId="{876D3A75-7EED-4A4D-BFFF-F6435466C185}" type="presParOf" srcId="{6F22B1C8-CB99-4CE5-9770-D2378038F161}" destId="{0507B4FD-0019-3E46-B263-FD6CBE95F077}" srcOrd="0" destOrd="0" presId="urn:microsoft.com/office/officeart/2008/layout/HexagonCluster"/>
    <dgm:cxn modelId="{0C1167CC-226A-C942-8B43-7100FDCDEA3F}" type="presParOf" srcId="{960DCFAF-F7C2-BE4F-A6CE-86BF8D9E331A}" destId="{F41C9239-ED9A-4769-96E2-EFF90B3AA14B}" srcOrd="10" destOrd="0" presId="urn:microsoft.com/office/officeart/2008/layout/HexagonCluster"/>
    <dgm:cxn modelId="{8E1CD5DA-6D3D-BE44-9E44-4EC1FE67A42F}" type="presParOf" srcId="{F41C9239-ED9A-4769-96E2-EFF90B3AA14B}" destId="{B9E11805-0CDD-B940-B456-7FC6629AA38B}" srcOrd="0" destOrd="0" presId="urn:microsoft.com/office/officeart/2008/layout/HexagonCluster"/>
    <dgm:cxn modelId="{0E4FAA10-9690-284E-866D-59713CFC42D1}" type="presParOf" srcId="{960DCFAF-F7C2-BE4F-A6CE-86BF8D9E331A}" destId="{BE8A4BE6-8C6D-428F-83C1-98BBE130DA25}" srcOrd="11" destOrd="0" presId="urn:microsoft.com/office/officeart/2008/layout/HexagonCluster"/>
    <dgm:cxn modelId="{53BE5ADE-6A13-B341-82DE-54AD9EB2D57B}" type="presParOf" srcId="{BE8A4BE6-8C6D-428F-83C1-98BBE130DA25}" destId="{E2048858-E5E2-EB45-A9F9-B4410EBA2BF2}" srcOrd="0" destOrd="0" presId="urn:microsoft.com/office/officeart/2008/layout/HexagonCluster"/>
    <dgm:cxn modelId="{85B74E5E-5F1E-214B-A992-0EDCBD11D3DC}" type="presParOf" srcId="{960DCFAF-F7C2-BE4F-A6CE-86BF8D9E331A}" destId="{A9BF6A93-4437-4E28-B215-F7F68983040E}" srcOrd="12" destOrd="0" presId="urn:microsoft.com/office/officeart/2008/layout/HexagonCluster"/>
    <dgm:cxn modelId="{0267ED1C-1E66-6D4C-BB5C-04607B25DFAF}" type="presParOf" srcId="{A9BF6A93-4437-4E28-B215-F7F68983040E}" destId="{BE5A3CE8-CC8D-BC42-ABE1-657090177EB9}" srcOrd="0" destOrd="0" presId="urn:microsoft.com/office/officeart/2008/layout/HexagonCluster"/>
    <dgm:cxn modelId="{A3E2BBCA-98AC-B64B-AEDE-A1DC31EAC3B1}" type="presParOf" srcId="{960DCFAF-F7C2-BE4F-A6CE-86BF8D9E331A}" destId="{14E36D9B-7DCF-4631-BA1C-21F6E2D1D4BA}" srcOrd="13" destOrd="0" presId="urn:microsoft.com/office/officeart/2008/layout/HexagonCluster"/>
    <dgm:cxn modelId="{62A7609C-AEC3-F54B-B938-EA4FEE13B90B}" type="presParOf" srcId="{14E36D9B-7DCF-4631-BA1C-21F6E2D1D4BA}" destId="{68FC573F-052C-164B-9E98-0191569E3B28}" srcOrd="0" destOrd="0" presId="urn:microsoft.com/office/officeart/2008/layout/HexagonCluster"/>
    <dgm:cxn modelId="{4829E446-336B-0C4F-9DBA-959492E22386}" type="presParOf" srcId="{960DCFAF-F7C2-BE4F-A6CE-86BF8D9E331A}" destId="{5B200470-699A-43CD-8A65-1CCCF1493952}" srcOrd="14" destOrd="0" presId="urn:microsoft.com/office/officeart/2008/layout/HexagonCluster"/>
    <dgm:cxn modelId="{06B04778-33F8-2E40-A875-F85070C925B6}" type="presParOf" srcId="{5B200470-699A-43CD-8A65-1CCCF1493952}" destId="{10F288CE-2888-0D4F-9F31-55E1336A0C79}" srcOrd="0" destOrd="0" presId="urn:microsoft.com/office/officeart/2008/layout/HexagonCluster"/>
    <dgm:cxn modelId="{34C60A26-13BF-0048-8A7D-0BDE928B152A}" type="presParOf" srcId="{960DCFAF-F7C2-BE4F-A6CE-86BF8D9E331A}" destId="{FB9B7504-32FA-435B-9ECF-4C7AB4AE102A}" srcOrd="15" destOrd="0" presId="urn:microsoft.com/office/officeart/2008/layout/HexagonCluster"/>
    <dgm:cxn modelId="{A6EF2347-5082-7D4E-A49A-1912F0B6798F}" type="presParOf" srcId="{FB9B7504-32FA-435B-9ECF-4C7AB4AE102A}" destId="{27BFCA8A-1889-3642-BFD1-38192E7BB517}" srcOrd="0" destOrd="0" presId="urn:microsoft.com/office/officeart/2008/layout/HexagonCluster"/>
    <dgm:cxn modelId="{3E12810F-8670-E248-AA4F-C127F0CA8814}" type="presParOf" srcId="{960DCFAF-F7C2-BE4F-A6CE-86BF8D9E331A}" destId="{5B17BEC9-20CC-49F5-8DAC-E52CD965900D}" srcOrd="16" destOrd="0" presId="urn:microsoft.com/office/officeart/2008/layout/HexagonCluster"/>
    <dgm:cxn modelId="{FD328A31-3447-F84F-8872-5D33CEB023A0}" type="presParOf" srcId="{5B17BEC9-20CC-49F5-8DAC-E52CD965900D}" destId="{0AE92F12-EAB4-904A-9E23-F374360E8377}" srcOrd="0" destOrd="0" presId="urn:microsoft.com/office/officeart/2008/layout/HexagonCluster"/>
    <dgm:cxn modelId="{44A3A632-C97C-AE46-8C10-F2B061CEBD44}" type="presParOf" srcId="{960DCFAF-F7C2-BE4F-A6CE-86BF8D9E331A}" destId="{C72FEA58-344C-4779-81AD-6747D3F17379}" srcOrd="17" destOrd="0" presId="urn:microsoft.com/office/officeart/2008/layout/HexagonCluster"/>
    <dgm:cxn modelId="{48EDED0E-868E-7340-96F8-1B855D0B1771}" type="presParOf" srcId="{C72FEA58-344C-4779-81AD-6747D3F17379}" destId="{1FEC7B7A-5688-1143-8546-43DD58A5B45C}" srcOrd="0" destOrd="0" presId="urn:microsoft.com/office/officeart/2008/layout/HexagonCluster"/>
    <dgm:cxn modelId="{5344CCC6-F0B9-6748-8E9D-8490E36D57A0}" type="presParOf" srcId="{960DCFAF-F7C2-BE4F-A6CE-86BF8D9E331A}" destId="{E1EE254F-4E68-40B1-8A21-106BFA14872E}" srcOrd="18" destOrd="0" presId="urn:microsoft.com/office/officeart/2008/layout/HexagonCluster"/>
    <dgm:cxn modelId="{F8FC4B03-21D5-224F-AF1C-B35CC77849DD}" type="presParOf" srcId="{E1EE254F-4E68-40B1-8A21-106BFA14872E}" destId="{20CCF180-C2DB-874F-ACDF-E085C3A80300}" srcOrd="0" destOrd="0" presId="urn:microsoft.com/office/officeart/2008/layout/HexagonCluster"/>
    <dgm:cxn modelId="{632F539D-C60E-BA45-9A0E-71B7F3C5A981}" type="presParOf" srcId="{960DCFAF-F7C2-BE4F-A6CE-86BF8D9E331A}" destId="{F9C3D9C4-845A-4657-A26E-600BD115A65C}" srcOrd="19" destOrd="0" presId="urn:microsoft.com/office/officeart/2008/layout/HexagonCluster"/>
    <dgm:cxn modelId="{BC60F8AB-6141-FD43-9EBA-71817A042014}" type="presParOf" srcId="{F9C3D9C4-845A-4657-A26E-600BD115A65C}" destId="{6A17037E-40E6-484D-84E5-25DBF5CE2C93}" srcOrd="0" destOrd="0" presId="urn:microsoft.com/office/officeart/2008/layout/HexagonCluster"/>
    <dgm:cxn modelId="{730B75A4-C26A-7E4B-9374-0C466BE7C2BB}" type="presParOf" srcId="{960DCFAF-F7C2-BE4F-A6CE-86BF8D9E331A}" destId="{9FF61CCD-900F-46E4-A5AC-96BCD9ADF0EB}" srcOrd="20" destOrd="0" presId="urn:microsoft.com/office/officeart/2008/layout/HexagonCluster"/>
    <dgm:cxn modelId="{BEF7B100-28BE-6942-866C-6D1239B1EA80}" type="presParOf" srcId="{9FF61CCD-900F-46E4-A5AC-96BCD9ADF0EB}" destId="{E2F7BD21-F89D-AA46-B549-03AFBDD501F0}" srcOrd="0" destOrd="0" presId="urn:microsoft.com/office/officeart/2008/layout/HexagonCluster"/>
    <dgm:cxn modelId="{79374D63-9B01-1B4F-AC81-1B4034ED9DBC}" type="presParOf" srcId="{960DCFAF-F7C2-BE4F-A6CE-86BF8D9E331A}" destId="{28924943-03F3-4232-A7FD-0696CE3B9ACE}" srcOrd="21" destOrd="0" presId="urn:microsoft.com/office/officeart/2008/layout/HexagonCluster"/>
    <dgm:cxn modelId="{5D76EE1E-1AA9-474D-A4B9-D012AA976B0F}" type="presParOf" srcId="{28924943-03F3-4232-A7FD-0696CE3B9ACE}" destId="{B374FCB0-F279-5948-8A37-7857FB075114}" srcOrd="0" destOrd="0" presId="urn:microsoft.com/office/officeart/2008/layout/HexagonCluster"/>
    <dgm:cxn modelId="{1C14A8B5-58D9-AC45-9825-0D821528D2F1}" type="presParOf" srcId="{960DCFAF-F7C2-BE4F-A6CE-86BF8D9E331A}" destId="{C509ED12-7FC6-4144-AD3D-80F5B11D1894}" srcOrd="22" destOrd="0" presId="urn:microsoft.com/office/officeart/2008/layout/HexagonCluster"/>
    <dgm:cxn modelId="{2D8B78AB-080C-DA43-B12C-B58EDAC74991}" type="presParOf" srcId="{C509ED12-7FC6-4144-AD3D-80F5B11D1894}" destId="{FA397C7F-38A5-7245-B3B9-C0B8793306A6}" srcOrd="0" destOrd="0" presId="urn:microsoft.com/office/officeart/2008/layout/HexagonCluster"/>
    <dgm:cxn modelId="{7CFA674D-D253-CA40-B8FB-7CD8677C7384}" type="presParOf" srcId="{960DCFAF-F7C2-BE4F-A6CE-86BF8D9E331A}" destId="{3A68C7AB-6609-4F41-9E4F-491E6F5D7E6A}" srcOrd="23" destOrd="0" presId="urn:microsoft.com/office/officeart/2008/layout/HexagonCluster"/>
    <dgm:cxn modelId="{B12C234F-B147-144E-AAA0-E589B2DD748B}" type="presParOf" srcId="{3A68C7AB-6609-4F41-9E4F-491E6F5D7E6A}" destId="{897AB6E8-D4E0-B242-9F00-2729BA2C62CE}" srcOrd="0" destOrd="0" presId="urn:microsoft.com/office/officeart/2008/layout/HexagonCluster"/>
    <dgm:cxn modelId="{7DA0CF63-60AE-B742-98C2-7C84D24B6A2F}" type="presParOf" srcId="{960DCFAF-F7C2-BE4F-A6CE-86BF8D9E331A}" destId="{8A507D3F-87E3-4A39-BBAD-F2D37991B653}" srcOrd="24" destOrd="0" presId="urn:microsoft.com/office/officeart/2008/layout/HexagonCluster"/>
    <dgm:cxn modelId="{E1D6E36C-F623-4849-8F38-13F8B9BE9047}" type="presParOf" srcId="{8A507D3F-87E3-4A39-BBAD-F2D37991B653}" destId="{9A87E7E5-143C-E241-8757-AF9670E82BFD}" srcOrd="0" destOrd="0" presId="urn:microsoft.com/office/officeart/2008/layout/HexagonCluster"/>
    <dgm:cxn modelId="{E535AB6A-AF51-6049-8602-D65D905DFD41}" type="presParOf" srcId="{960DCFAF-F7C2-BE4F-A6CE-86BF8D9E331A}" destId="{CFB90063-DD61-42AE-AAB3-7105341EBAC9}" srcOrd="25" destOrd="0" presId="urn:microsoft.com/office/officeart/2008/layout/HexagonCluster"/>
    <dgm:cxn modelId="{7F330778-E2A7-2041-9E9A-6F0E1DA336CD}" type="presParOf" srcId="{CFB90063-DD61-42AE-AAB3-7105341EBAC9}" destId="{0AA2F68B-60FC-2641-9B4C-D05E5B358B75}" srcOrd="0" destOrd="0" presId="urn:microsoft.com/office/officeart/2008/layout/HexagonCluster"/>
    <dgm:cxn modelId="{1AE0D9F5-102B-0840-806A-F83FBB3CF477}" type="presParOf" srcId="{960DCFAF-F7C2-BE4F-A6CE-86BF8D9E331A}" destId="{A47EE56D-0268-4C30-B4C0-C9F792001FB9}" srcOrd="26" destOrd="0" presId="urn:microsoft.com/office/officeart/2008/layout/HexagonCluster"/>
    <dgm:cxn modelId="{433BAC6F-723B-7449-9ED6-2FE1AFD16E5E}" type="presParOf" srcId="{A47EE56D-0268-4C30-B4C0-C9F792001FB9}" destId="{CFF496C8-37E7-AD45-AA01-8E04C901A7F8}" srcOrd="0" destOrd="0" presId="urn:microsoft.com/office/officeart/2008/layout/HexagonCluster"/>
    <dgm:cxn modelId="{E0A42663-DACB-194F-84C2-F0157FF8F907}" type="presParOf" srcId="{960DCFAF-F7C2-BE4F-A6CE-86BF8D9E331A}" destId="{90B2F84E-3F27-4129-856F-DCA2E86AC6F9}" srcOrd="27" destOrd="0" presId="urn:microsoft.com/office/officeart/2008/layout/HexagonCluster"/>
    <dgm:cxn modelId="{2D6E557F-20AA-7F4D-A3E6-EE8EA2946677}" type="presParOf" srcId="{90B2F84E-3F27-4129-856F-DCA2E86AC6F9}" destId="{8B16B56F-36F4-3B40-AC89-92B987473596}" srcOrd="0" destOrd="0" presId="urn:microsoft.com/office/officeart/2008/layout/HexagonCluster"/>
    <dgm:cxn modelId="{600010C5-E966-BE4C-BB44-DDC047B13994}" type="presParOf" srcId="{960DCFAF-F7C2-BE4F-A6CE-86BF8D9E331A}" destId="{D461E0F8-334C-4E3C-8BDB-E758F1511EAC}" srcOrd="28" destOrd="0" presId="urn:microsoft.com/office/officeart/2008/layout/HexagonCluster"/>
    <dgm:cxn modelId="{240A461A-3E4C-F349-B738-B814E227DA26}" type="presParOf" srcId="{D461E0F8-334C-4E3C-8BDB-E758F1511EAC}" destId="{07FD2F22-529D-1B4D-9E16-CC7FBEA2711A}" srcOrd="0" destOrd="0" presId="urn:microsoft.com/office/officeart/2008/layout/HexagonCluster"/>
    <dgm:cxn modelId="{94BAFC4C-072C-BB4A-B1CF-4740EE537AC5}" type="presParOf" srcId="{960DCFAF-F7C2-BE4F-A6CE-86BF8D9E331A}" destId="{A3793A05-7374-4277-9C10-D731873BEA91}" srcOrd="29" destOrd="0" presId="urn:microsoft.com/office/officeart/2008/layout/HexagonCluster"/>
    <dgm:cxn modelId="{496AD13E-D497-A649-BA85-80432E66396B}" type="presParOf" srcId="{A3793A05-7374-4277-9C10-D731873BEA91}" destId="{D464F5EF-9717-A642-9105-6611F76862DF}" srcOrd="0" destOrd="0" presId="urn:microsoft.com/office/officeart/2008/layout/HexagonCluster"/>
    <dgm:cxn modelId="{7393B790-2AF0-DB40-9DCE-F80A212F081D}" type="presParOf" srcId="{960DCFAF-F7C2-BE4F-A6CE-86BF8D9E331A}" destId="{FADD56B6-5AC2-411E-B44C-A9E1E8A06C8B}" srcOrd="30" destOrd="0" presId="urn:microsoft.com/office/officeart/2008/layout/HexagonCluster"/>
    <dgm:cxn modelId="{107ECE9F-9261-794C-951B-CE02C8AC424D}" type="presParOf" srcId="{FADD56B6-5AC2-411E-B44C-A9E1E8A06C8B}" destId="{B712A367-A147-1945-A61B-9D382B5BEB67}" srcOrd="0" destOrd="0" presId="urn:microsoft.com/office/officeart/2008/layout/HexagonCluster"/>
    <dgm:cxn modelId="{19B4D97E-4E7B-1740-BEFC-00DEB275004F}" type="presParOf" srcId="{960DCFAF-F7C2-BE4F-A6CE-86BF8D9E331A}" destId="{8876F8BD-E560-49C0-9260-FF32B30B69E0}" srcOrd="31" destOrd="0" presId="urn:microsoft.com/office/officeart/2008/layout/HexagonCluster"/>
    <dgm:cxn modelId="{3E623004-D364-1343-8AE2-0E6E883F7232}" type="presParOf" srcId="{8876F8BD-E560-49C0-9260-FF32B30B69E0}" destId="{F12277D3-A2E9-4B40-9580-8F21D618E05C}" srcOrd="0" destOrd="0" presId="urn:microsoft.com/office/officeart/2008/layout/HexagonCluster"/>
    <dgm:cxn modelId="{C5DAE835-5996-034C-8D61-B777B5EFACB5}" type="presParOf" srcId="{960DCFAF-F7C2-BE4F-A6CE-86BF8D9E331A}" destId="{919E651C-34C9-4EFE-A510-119254E3A66F}" srcOrd="32" destOrd="0" presId="urn:microsoft.com/office/officeart/2008/layout/HexagonCluster"/>
    <dgm:cxn modelId="{E0E46150-C190-0F4E-9248-3643AD04F0E3}" type="presParOf" srcId="{919E651C-34C9-4EFE-A510-119254E3A66F}" destId="{09215554-87A7-C14E-907F-200A8183B0A7}" srcOrd="0" destOrd="0" presId="urn:microsoft.com/office/officeart/2008/layout/HexagonCluster"/>
    <dgm:cxn modelId="{C1A81CE0-1EA4-4E4E-859C-493D1D465B5B}" type="presParOf" srcId="{960DCFAF-F7C2-BE4F-A6CE-86BF8D9E331A}" destId="{78DB18A4-5302-4A8E-825F-F73EE7708477}" srcOrd="33" destOrd="0" presId="urn:microsoft.com/office/officeart/2008/layout/HexagonCluster"/>
    <dgm:cxn modelId="{47DFEDA2-37B0-7E48-B6D2-DB84A1750316}" type="presParOf" srcId="{78DB18A4-5302-4A8E-825F-F73EE7708477}" destId="{40A61BBD-14A2-A94F-BDDF-1505AD4743DD}" srcOrd="0" destOrd="0" presId="urn:microsoft.com/office/officeart/2008/layout/HexagonCluster"/>
    <dgm:cxn modelId="{891B7ED9-AE20-4B47-A72E-B3559AE79341}" type="presParOf" srcId="{960DCFAF-F7C2-BE4F-A6CE-86BF8D9E331A}" destId="{3C3A64B6-3C93-4E5F-B433-FA69A51B4051}" srcOrd="34" destOrd="0" presId="urn:microsoft.com/office/officeart/2008/layout/HexagonCluster"/>
    <dgm:cxn modelId="{D3422379-3FD0-A94C-AD2C-BB66589366B2}" type="presParOf" srcId="{3C3A64B6-3C93-4E5F-B433-FA69A51B4051}" destId="{CBBAD25D-F42A-DB46-BDE8-AD48C6758745}" srcOrd="0" destOrd="0" presId="urn:microsoft.com/office/officeart/2008/layout/HexagonCluster"/>
    <dgm:cxn modelId="{99E126C9-93A0-414B-8B76-469086F4C675}" type="presParOf" srcId="{960DCFAF-F7C2-BE4F-A6CE-86BF8D9E331A}" destId="{DC9B4402-4CA6-4A7A-8A67-1ACD4CBD8C56}" srcOrd="35" destOrd="0" presId="urn:microsoft.com/office/officeart/2008/layout/HexagonCluster"/>
    <dgm:cxn modelId="{F1317EA4-41AA-194B-BA94-0793A3ADD020}" type="presParOf" srcId="{DC9B4402-4CA6-4A7A-8A67-1ACD4CBD8C56}" destId="{4286B0C3-374A-F147-BC15-A80809639544}" srcOrd="0" destOrd="0" presId="urn:microsoft.com/office/officeart/2008/layout/HexagonCluster"/>
    <dgm:cxn modelId="{EF5A46C6-B88D-EE49-A7AC-744849E7E6D2}" type="presParOf" srcId="{960DCFAF-F7C2-BE4F-A6CE-86BF8D9E331A}" destId="{C4E594CF-BB47-4A25-9CB2-DC36239B7901}" srcOrd="36" destOrd="0" presId="urn:microsoft.com/office/officeart/2008/layout/HexagonCluster"/>
    <dgm:cxn modelId="{1BCC8CC5-C032-8440-A2EE-253E097BDD6D}" type="presParOf" srcId="{C4E594CF-BB47-4A25-9CB2-DC36239B7901}" destId="{8574C2D0-6CFE-2B45-A893-3F7B6B8FAAFE}" srcOrd="0" destOrd="0" presId="urn:microsoft.com/office/officeart/2008/layout/HexagonCluster"/>
    <dgm:cxn modelId="{AF4C36DF-65C5-9147-AE7F-D2A35FBB743E}" type="presParOf" srcId="{960DCFAF-F7C2-BE4F-A6CE-86BF8D9E331A}" destId="{D37E4C66-23C9-4A74-B282-9A83991721FE}" srcOrd="37" destOrd="0" presId="urn:microsoft.com/office/officeart/2008/layout/HexagonCluster"/>
    <dgm:cxn modelId="{007C3DB6-141D-ED4F-8568-15CA2135AF03}" type="presParOf" srcId="{D37E4C66-23C9-4A74-B282-9A83991721FE}" destId="{983B3A83-E91D-3C49-8D26-8C928E8C6925}" srcOrd="0" destOrd="0" presId="urn:microsoft.com/office/officeart/2008/layout/HexagonCluster"/>
    <dgm:cxn modelId="{FA1D408C-420F-D545-9EDA-23007E032AC0}" type="presParOf" srcId="{960DCFAF-F7C2-BE4F-A6CE-86BF8D9E331A}" destId="{6630CF4B-1A62-4617-8AC2-E7C7DD823E3B}" srcOrd="38" destOrd="0" presId="urn:microsoft.com/office/officeart/2008/layout/HexagonCluster"/>
    <dgm:cxn modelId="{D101077E-C3EE-DC40-8A53-9A777B023D1C}" type="presParOf" srcId="{6630CF4B-1A62-4617-8AC2-E7C7DD823E3B}" destId="{83BE1131-899F-4E47-81F2-BE29EE425D7E}" srcOrd="0" destOrd="0" presId="urn:microsoft.com/office/officeart/2008/layout/HexagonCluster"/>
    <dgm:cxn modelId="{433071AB-52C8-9043-A78D-FF3768E7AE62}" type="presParOf" srcId="{960DCFAF-F7C2-BE4F-A6CE-86BF8D9E331A}" destId="{25992AE0-122B-448B-94FC-01C9B40FE7EE}" srcOrd="39" destOrd="0" presId="urn:microsoft.com/office/officeart/2008/layout/HexagonCluster"/>
    <dgm:cxn modelId="{3CCE40BF-AB24-4742-BFF4-E395B373C5BE}" type="presParOf" srcId="{25992AE0-122B-448B-94FC-01C9B40FE7EE}" destId="{9145E686-EE28-BE45-ABA0-A5C69EF057AE}" srcOrd="0" destOrd="0" presId="urn:microsoft.com/office/officeart/2008/layout/HexagonCluster"/>
    <dgm:cxn modelId="{7B950D0C-75F0-3649-8053-2AB8BF7E73D2}" type="presParOf" srcId="{960DCFAF-F7C2-BE4F-A6CE-86BF8D9E331A}" destId="{A0CA0603-73B1-44D3-A72C-4EA5BD20D8F3}" srcOrd="40" destOrd="0" presId="urn:microsoft.com/office/officeart/2008/layout/HexagonCluster"/>
    <dgm:cxn modelId="{474B562B-E1C2-1241-B31A-A698EE11F44B}" type="presParOf" srcId="{A0CA0603-73B1-44D3-A72C-4EA5BD20D8F3}" destId="{D14AB745-D4E1-C74D-819A-70E9E304D0A8}" srcOrd="0" destOrd="0" presId="urn:microsoft.com/office/officeart/2008/layout/HexagonCluster"/>
    <dgm:cxn modelId="{66A552F3-C6E7-7D4C-AE2F-422473E89C8A}" type="presParOf" srcId="{960DCFAF-F7C2-BE4F-A6CE-86BF8D9E331A}" destId="{3ED94B4E-BD4F-43AC-B2D4-4EA15ED9F7F9}" srcOrd="41" destOrd="0" presId="urn:microsoft.com/office/officeart/2008/layout/HexagonCluster"/>
    <dgm:cxn modelId="{5CCF513C-5955-2547-9599-24E0CD4DE11C}" type="presParOf" srcId="{3ED94B4E-BD4F-43AC-B2D4-4EA15ED9F7F9}" destId="{59AA3439-532B-864D-ADAA-1A6969845C0B}" srcOrd="0" destOrd="0" presId="urn:microsoft.com/office/officeart/2008/layout/HexagonCluster"/>
    <dgm:cxn modelId="{2F8C2AD2-9DE8-6746-BC7C-68DADD8CAC84}" type="presParOf" srcId="{960DCFAF-F7C2-BE4F-A6CE-86BF8D9E331A}" destId="{6448450A-6461-4E3E-9020-E2DD8E72E432}" srcOrd="42" destOrd="0" presId="urn:microsoft.com/office/officeart/2008/layout/HexagonCluster"/>
    <dgm:cxn modelId="{210117BA-AA20-0F47-A33B-8A34624242CF}" type="presParOf" srcId="{6448450A-6461-4E3E-9020-E2DD8E72E432}" destId="{A5DCF27C-CC10-1740-9DAC-F3D5EAAA1289}" srcOrd="0" destOrd="0" presId="urn:microsoft.com/office/officeart/2008/layout/HexagonCluster"/>
    <dgm:cxn modelId="{0DB88A69-D785-3E4D-BCC9-518F24F9D83B}" type="presParOf" srcId="{960DCFAF-F7C2-BE4F-A6CE-86BF8D9E331A}" destId="{C033A38A-63B0-4E0D-B993-93F03234248E}" srcOrd="43" destOrd="0" presId="urn:microsoft.com/office/officeart/2008/layout/HexagonCluster"/>
    <dgm:cxn modelId="{D01D0BD3-7A51-2448-A831-431CB401ABED}" type="presParOf" srcId="{C033A38A-63B0-4E0D-B993-93F03234248E}" destId="{CDA645DA-F11E-A641-83F2-C592BEC77820}" srcOrd="0" destOrd="0" presId="urn:microsoft.com/office/officeart/2008/layout/HexagonCluster"/>
    <dgm:cxn modelId="{B67E6BC4-8D2C-A04C-9AC2-BA407CF6AD8E}" type="presParOf" srcId="{960DCFAF-F7C2-BE4F-A6CE-86BF8D9E331A}" destId="{1B756A0D-ACA4-4878-8A75-4162AC4970D3}" srcOrd="44" destOrd="0" presId="urn:microsoft.com/office/officeart/2008/layout/HexagonCluster"/>
    <dgm:cxn modelId="{3F9F399C-1A04-294C-A3D6-11152387EB05}" type="presParOf" srcId="{1B756A0D-ACA4-4878-8A75-4162AC4970D3}" destId="{98928EE6-75A7-4D49-A328-B89A6D943DDC}" srcOrd="0" destOrd="0" presId="urn:microsoft.com/office/officeart/2008/layout/HexagonCluster"/>
    <dgm:cxn modelId="{B7E5CF2D-EBB9-5341-9164-8297EFDE5F5A}" type="presParOf" srcId="{960DCFAF-F7C2-BE4F-A6CE-86BF8D9E331A}" destId="{C9583093-A9C0-4F12-A9A0-8784D9DE97F2}" srcOrd="45" destOrd="0" presId="urn:microsoft.com/office/officeart/2008/layout/HexagonCluster"/>
    <dgm:cxn modelId="{0DA4CC1B-7314-314C-8B13-1DE61241A462}" type="presParOf" srcId="{C9583093-A9C0-4F12-A9A0-8784D9DE97F2}" destId="{C503319D-FECA-5B4D-B7FE-23F44FBE4401}" srcOrd="0" destOrd="0" presId="urn:microsoft.com/office/officeart/2008/layout/HexagonCluster"/>
    <dgm:cxn modelId="{0EA44BF8-192B-6148-AF54-A83BA0BBF081}" type="presParOf" srcId="{960DCFAF-F7C2-BE4F-A6CE-86BF8D9E331A}" destId="{67295A9F-8850-4F96-9468-C49BEE779A21}" srcOrd="46" destOrd="0" presId="urn:microsoft.com/office/officeart/2008/layout/HexagonCluster"/>
    <dgm:cxn modelId="{6410A94F-5A25-044B-9DF0-65FEC11DF7EF}" type="presParOf" srcId="{67295A9F-8850-4F96-9468-C49BEE779A21}" destId="{2EFE2F6E-AF65-814B-871B-E5067140CCC9}" srcOrd="0" destOrd="0" presId="urn:microsoft.com/office/officeart/2008/layout/HexagonCluster"/>
    <dgm:cxn modelId="{FE67BA2C-6062-9045-BBB9-274DD0A8497C}" type="presParOf" srcId="{960DCFAF-F7C2-BE4F-A6CE-86BF8D9E331A}" destId="{7B412CE2-0337-4B17-9F5D-8C2BAAB561B8}" srcOrd="47" destOrd="0" presId="urn:microsoft.com/office/officeart/2008/layout/HexagonCluster"/>
    <dgm:cxn modelId="{4FC280BD-1CEE-0F4B-8AAD-8D50352842F0}" type="presParOf" srcId="{7B412CE2-0337-4B17-9F5D-8C2BAAB561B8}" destId="{B4A2EC0B-A5FD-F34C-9B46-735B7C0CC59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B318D-75CA-B449-9953-4A80DBDDEEA2}">
      <dsp:nvSpPr>
        <dsp:cNvPr id="0" name=""/>
        <dsp:cNvSpPr/>
      </dsp:nvSpPr>
      <dsp:spPr>
        <a:xfrm>
          <a:off x="2286396" y="1892330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 critical friend</a:t>
          </a:r>
        </a:p>
      </dsp:txBody>
      <dsp:txXfrm>
        <a:off x="2491893" y="2068738"/>
        <a:ext cx="915902" cy="786251"/>
      </dsp:txXfrm>
    </dsp:sp>
    <dsp:sp modelId="{F6913934-127B-7448-9363-644B4BF5FFB5}">
      <dsp:nvSpPr>
        <dsp:cNvPr id="0" name=""/>
        <dsp:cNvSpPr/>
      </dsp:nvSpPr>
      <dsp:spPr>
        <a:xfrm>
          <a:off x="2318055" y="2401547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8A740-9887-DB4E-A7C3-9490E9DF5DE9}">
      <dsp:nvSpPr>
        <dsp:cNvPr id="0" name=""/>
        <dsp:cNvSpPr/>
      </dsp:nvSpPr>
      <dsp:spPr>
        <a:xfrm>
          <a:off x="1144799" y="1383993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000" r="-7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2FF15-8D90-FF4A-BA4B-C428CC9AA250}">
      <dsp:nvSpPr>
        <dsp:cNvPr id="0" name=""/>
        <dsp:cNvSpPr/>
      </dsp:nvSpPr>
      <dsp:spPr>
        <a:xfrm>
          <a:off x="2053607" y="2250339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96D485-AE8E-4DE0-9C86-99FC5D7783C4}">
      <dsp:nvSpPr>
        <dsp:cNvPr id="0" name=""/>
        <dsp:cNvSpPr/>
      </dsp:nvSpPr>
      <dsp:spPr>
        <a:xfrm>
          <a:off x="3427993" y="1259144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approachable</a:t>
          </a:r>
        </a:p>
      </dsp:txBody>
      <dsp:txXfrm>
        <a:off x="3633490" y="1435552"/>
        <a:ext cx="915902" cy="786251"/>
      </dsp:txXfrm>
    </dsp:sp>
    <dsp:sp modelId="{E3A51862-C3E6-4565-AE18-04F1445BEAFF}">
      <dsp:nvSpPr>
        <dsp:cNvPr id="0" name=""/>
        <dsp:cNvSpPr/>
      </dsp:nvSpPr>
      <dsp:spPr>
        <a:xfrm>
          <a:off x="4340525" y="2244779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5D52C-5BAA-41DB-852A-2B3C17505446}">
      <dsp:nvSpPr>
        <dsp:cNvPr id="0" name=""/>
        <dsp:cNvSpPr/>
      </dsp:nvSpPr>
      <dsp:spPr>
        <a:xfrm>
          <a:off x="4568659" y="1890106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0923A-837C-48B2-8CEB-BD86DFB65D97}">
      <dsp:nvSpPr>
        <dsp:cNvPr id="0" name=""/>
        <dsp:cNvSpPr/>
      </dsp:nvSpPr>
      <dsp:spPr>
        <a:xfrm>
          <a:off x="4601249" y="2397100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D37B5-A71B-D04F-9D8C-409CEC0C46B0}">
      <dsp:nvSpPr>
        <dsp:cNvPr id="0" name=""/>
        <dsp:cNvSpPr/>
      </dsp:nvSpPr>
      <dsp:spPr>
        <a:xfrm>
          <a:off x="2286396" y="633185"/>
          <a:ext cx="1326896" cy="1139067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non-judgmental</a:t>
          </a:r>
        </a:p>
      </dsp:txBody>
      <dsp:txXfrm>
        <a:off x="2491893" y="809593"/>
        <a:ext cx="915902" cy="786251"/>
      </dsp:txXfrm>
    </dsp:sp>
    <dsp:sp modelId="{0507B4FD-0019-3E46-B263-FD6CBE95F077}">
      <dsp:nvSpPr>
        <dsp:cNvPr id="0" name=""/>
        <dsp:cNvSpPr/>
      </dsp:nvSpPr>
      <dsp:spPr>
        <a:xfrm>
          <a:off x="3189617" y="648751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11805-0CDD-B940-B456-7FC6629AA38B}">
      <dsp:nvSpPr>
        <dsp:cNvPr id="0" name=""/>
        <dsp:cNvSpPr/>
      </dsp:nvSpPr>
      <dsp:spPr>
        <a:xfrm>
          <a:off x="3427993" y="0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10000" r="-10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48858-E5E2-EB45-A9F9-B4410EBA2BF2}">
      <dsp:nvSpPr>
        <dsp:cNvPr id="0" name=""/>
        <dsp:cNvSpPr/>
      </dsp:nvSpPr>
      <dsp:spPr>
        <a:xfrm>
          <a:off x="3465239" y="504769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A3CE8-CC8D-BC42-ABE1-657090177EB9}">
      <dsp:nvSpPr>
        <dsp:cNvPr id="0" name=""/>
        <dsp:cNvSpPr/>
      </dsp:nvSpPr>
      <dsp:spPr>
        <a:xfrm>
          <a:off x="4568659" y="630962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scaffolds TR’s work</a:t>
          </a:r>
        </a:p>
      </dsp:txBody>
      <dsp:txXfrm>
        <a:off x="4774156" y="807370"/>
        <a:ext cx="915902" cy="786251"/>
      </dsp:txXfrm>
    </dsp:sp>
    <dsp:sp modelId="{68FC573F-052C-164B-9E98-0191569E3B28}">
      <dsp:nvSpPr>
        <dsp:cNvPr id="0" name=""/>
        <dsp:cNvSpPr/>
      </dsp:nvSpPr>
      <dsp:spPr>
        <a:xfrm>
          <a:off x="5716773" y="1135175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288CE-2888-0D4F-9F31-55E1336A0C79}">
      <dsp:nvSpPr>
        <dsp:cNvPr id="0" name=""/>
        <dsp:cNvSpPr/>
      </dsp:nvSpPr>
      <dsp:spPr>
        <a:xfrm>
          <a:off x="5710255" y="1271374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l="-10000" r="-10000"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FCA8A-1889-3642-BFD1-38192E7BB517}">
      <dsp:nvSpPr>
        <dsp:cNvPr id="0" name=""/>
        <dsp:cNvSpPr/>
      </dsp:nvSpPr>
      <dsp:spPr>
        <a:xfrm>
          <a:off x="5969117" y="1291387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92F12-EAB4-904A-9E23-F374360E8377}">
      <dsp:nvSpPr>
        <dsp:cNvPr id="0" name=""/>
        <dsp:cNvSpPr/>
      </dsp:nvSpPr>
      <dsp:spPr>
        <a:xfrm>
          <a:off x="5710255" y="12230"/>
          <a:ext cx="1326896" cy="1139067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systematic </a:t>
          </a:r>
        </a:p>
      </dsp:txBody>
      <dsp:txXfrm>
        <a:off x="5915752" y="188638"/>
        <a:ext cx="915902" cy="786251"/>
      </dsp:txXfrm>
    </dsp:sp>
    <dsp:sp modelId="{1FEC7B7A-5688-1143-8546-43DD58A5B45C}">
      <dsp:nvSpPr>
        <dsp:cNvPr id="0" name=""/>
        <dsp:cNvSpPr/>
      </dsp:nvSpPr>
      <dsp:spPr>
        <a:xfrm>
          <a:off x="6858370" y="522558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CF180-C2DB-874F-ACDF-E085C3A80300}">
      <dsp:nvSpPr>
        <dsp:cNvPr id="0" name=""/>
        <dsp:cNvSpPr/>
      </dsp:nvSpPr>
      <dsp:spPr>
        <a:xfrm>
          <a:off x="6836712" y="1934455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7037E-40E6-484D-84E5-25DBF5CE2C93}">
      <dsp:nvSpPr>
        <dsp:cNvPr id="0" name=""/>
        <dsp:cNvSpPr/>
      </dsp:nvSpPr>
      <dsp:spPr>
        <a:xfrm>
          <a:off x="7116300" y="672655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7BD21-F89D-AA46-B549-03AFBDD501F0}">
      <dsp:nvSpPr>
        <dsp:cNvPr id="0" name=""/>
        <dsp:cNvSpPr/>
      </dsp:nvSpPr>
      <dsp:spPr>
        <a:xfrm>
          <a:off x="6851852" y="3165929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reflective</a:t>
          </a:r>
        </a:p>
      </dsp:txBody>
      <dsp:txXfrm>
        <a:off x="7057349" y="3342337"/>
        <a:ext cx="915902" cy="786251"/>
      </dsp:txXfrm>
    </dsp:sp>
    <dsp:sp modelId="{B374FCB0-F279-5948-8A37-7857FB075114}">
      <dsp:nvSpPr>
        <dsp:cNvPr id="0" name=""/>
        <dsp:cNvSpPr/>
      </dsp:nvSpPr>
      <dsp:spPr>
        <a:xfrm>
          <a:off x="7114438" y="2902425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97C7F-38A5-7245-B3B9-C0B8793306A6}">
      <dsp:nvSpPr>
        <dsp:cNvPr id="0" name=""/>
        <dsp:cNvSpPr/>
      </dsp:nvSpPr>
      <dsp:spPr>
        <a:xfrm>
          <a:off x="5710255" y="2528295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AB6E8-D4E0-B242-9F00-2729BA2C62CE}">
      <dsp:nvSpPr>
        <dsp:cNvPr id="0" name=""/>
        <dsp:cNvSpPr/>
      </dsp:nvSpPr>
      <dsp:spPr>
        <a:xfrm>
          <a:off x="6868613" y="3028062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7E7E5-143C-E241-8757-AF9670E82BFD}">
      <dsp:nvSpPr>
        <dsp:cNvPr id="0" name=""/>
        <dsp:cNvSpPr/>
      </dsp:nvSpPr>
      <dsp:spPr>
        <a:xfrm>
          <a:off x="3427062" y="2521069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respectful</a:t>
          </a:r>
        </a:p>
      </dsp:txBody>
      <dsp:txXfrm>
        <a:off x="3632559" y="2697477"/>
        <a:ext cx="915902" cy="786251"/>
      </dsp:txXfrm>
    </dsp:sp>
    <dsp:sp modelId="{0AA2F68B-60FC-2641-9B4C-D05E5B358B75}">
      <dsp:nvSpPr>
        <dsp:cNvPr id="0" name=""/>
        <dsp:cNvSpPr/>
      </dsp:nvSpPr>
      <dsp:spPr>
        <a:xfrm>
          <a:off x="3464308" y="3025838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496C8-37E7-AD45-AA01-8E04C901A7F8}">
      <dsp:nvSpPr>
        <dsp:cNvPr id="0" name=""/>
        <dsp:cNvSpPr/>
      </dsp:nvSpPr>
      <dsp:spPr>
        <a:xfrm>
          <a:off x="2253049" y="3217814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6B56F-36F4-3B40-AC89-92B987473596}">
      <dsp:nvSpPr>
        <dsp:cNvPr id="0" name=""/>
        <dsp:cNvSpPr/>
      </dsp:nvSpPr>
      <dsp:spPr>
        <a:xfrm>
          <a:off x="3188686" y="3170376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D2F22-529D-1B4D-9E16-CC7FBEA2711A}">
      <dsp:nvSpPr>
        <dsp:cNvPr id="0" name=""/>
        <dsp:cNvSpPr/>
      </dsp:nvSpPr>
      <dsp:spPr>
        <a:xfrm>
          <a:off x="7987862" y="2542749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listens and actively questions</a:t>
          </a:r>
        </a:p>
      </dsp:txBody>
      <dsp:txXfrm>
        <a:off x="8193359" y="2719157"/>
        <a:ext cx="915902" cy="786251"/>
      </dsp:txXfrm>
    </dsp:sp>
    <dsp:sp modelId="{D464F5EF-9717-A642-9105-6611F76862DF}">
      <dsp:nvSpPr>
        <dsp:cNvPr id="0" name=""/>
        <dsp:cNvSpPr/>
      </dsp:nvSpPr>
      <dsp:spPr>
        <a:xfrm>
          <a:off x="8250448" y="3540614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2A367-A147-1945-A61B-9D382B5BEB67}">
      <dsp:nvSpPr>
        <dsp:cNvPr id="0" name=""/>
        <dsp:cNvSpPr/>
      </dsp:nvSpPr>
      <dsp:spPr>
        <a:xfrm>
          <a:off x="6838337" y="3166485"/>
          <a:ext cx="1308200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l="-7000" r="-7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277D3-A2E9-4B40-9580-8F21D618E05C}">
      <dsp:nvSpPr>
        <dsp:cNvPr id="0" name=""/>
        <dsp:cNvSpPr/>
      </dsp:nvSpPr>
      <dsp:spPr>
        <a:xfrm>
          <a:off x="8004623" y="3666251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15554-87A7-C14E-907F-200A8183B0A7}">
      <dsp:nvSpPr>
        <dsp:cNvPr id="0" name=""/>
        <dsp:cNvSpPr/>
      </dsp:nvSpPr>
      <dsp:spPr>
        <a:xfrm>
          <a:off x="6826826" y="675437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professional</a:t>
          </a:r>
        </a:p>
      </dsp:txBody>
      <dsp:txXfrm>
        <a:off x="7032323" y="851845"/>
        <a:ext cx="915902" cy="786251"/>
      </dsp:txXfrm>
    </dsp:sp>
    <dsp:sp modelId="{40A61BBD-14A2-A94F-BDDF-1505AD4743DD}">
      <dsp:nvSpPr>
        <dsp:cNvPr id="0" name=""/>
        <dsp:cNvSpPr/>
      </dsp:nvSpPr>
      <dsp:spPr>
        <a:xfrm>
          <a:off x="8909706" y="1026216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AD25D-F42A-DB46-BDE8-AD48C6758745}">
      <dsp:nvSpPr>
        <dsp:cNvPr id="0" name=""/>
        <dsp:cNvSpPr/>
      </dsp:nvSpPr>
      <dsp:spPr>
        <a:xfrm>
          <a:off x="7992518" y="1281937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6B0C3-374A-F147-BC15-A80809639544}">
      <dsp:nvSpPr>
        <dsp:cNvPr id="0" name=""/>
        <dsp:cNvSpPr/>
      </dsp:nvSpPr>
      <dsp:spPr>
        <a:xfrm>
          <a:off x="8909706" y="1288608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4C2D0-6CFE-2B45-A893-3F7B6B8FAAFE}">
      <dsp:nvSpPr>
        <dsp:cNvPr id="0" name=""/>
        <dsp:cNvSpPr/>
      </dsp:nvSpPr>
      <dsp:spPr>
        <a:xfrm>
          <a:off x="4564003" y="3159258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supportive</a:t>
          </a:r>
        </a:p>
      </dsp:txBody>
      <dsp:txXfrm>
        <a:off x="4769500" y="3335666"/>
        <a:ext cx="915902" cy="786251"/>
      </dsp:txXfrm>
    </dsp:sp>
    <dsp:sp modelId="{983B3A83-E91D-3C49-8D26-8C928E8C6925}">
      <dsp:nvSpPr>
        <dsp:cNvPr id="0" name=""/>
        <dsp:cNvSpPr/>
      </dsp:nvSpPr>
      <dsp:spPr>
        <a:xfrm>
          <a:off x="4826589" y="4157123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E1131-899F-4E47-81F2-BE29EE425D7E}">
      <dsp:nvSpPr>
        <dsp:cNvPr id="0" name=""/>
        <dsp:cNvSpPr/>
      </dsp:nvSpPr>
      <dsp:spPr>
        <a:xfrm>
          <a:off x="3422406" y="3782993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5E686-EE28-BE45-ABA0-A5C69EF057AE}">
      <dsp:nvSpPr>
        <dsp:cNvPr id="0" name=""/>
        <dsp:cNvSpPr/>
      </dsp:nvSpPr>
      <dsp:spPr>
        <a:xfrm>
          <a:off x="4580764" y="4282759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B745-D4E1-C74D-819A-70E9E304D0A8}">
      <dsp:nvSpPr>
        <dsp:cNvPr id="0" name=""/>
        <dsp:cNvSpPr/>
      </dsp:nvSpPr>
      <dsp:spPr>
        <a:xfrm>
          <a:off x="6843472" y="4420070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motivator</a:t>
          </a:r>
        </a:p>
      </dsp:txBody>
      <dsp:txXfrm>
        <a:off x="7048969" y="4596478"/>
        <a:ext cx="915902" cy="786251"/>
      </dsp:txXfrm>
    </dsp:sp>
    <dsp:sp modelId="{59AA3439-532B-864D-ADAA-1A6969845C0B}">
      <dsp:nvSpPr>
        <dsp:cNvPr id="0" name=""/>
        <dsp:cNvSpPr/>
      </dsp:nvSpPr>
      <dsp:spPr>
        <a:xfrm>
          <a:off x="7276576" y="4531159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CF27C-CC10-1740-9DAC-F3D5EAAA1289}">
      <dsp:nvSpPr>
        <dsp:cNvPr id="0" name=""/>
        <dsp:cNvSpPr/>
      </dsp:nvSpPr>
      <dsp:spPr>
        <a:xfrm>
          <a:off x="5719151" y="3719989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645DA-F11E-A641-83F2-C592BEC77820}">
      <dsp:nvSpPr>
        <dsp:cNvPr id="0" name=""/>
        <dsp:cNvSpPr/>
      </dsp:nvSpPr>
      <dsp:spPr>
        <a:xfrm>
          <a:off x="6614408" y="4774743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28EE6-75A7-4D49-A328-B89A6D943DDC}">
      <dsp:nvSpPr>
        <dsp:cNvPr id="0" name=""/>
        <dsp:cNvSpPr/>
      </dsp:nvSpPr>
      <dsp:spPr>
        <a:xfrm>
          <a:off x="7988793" y="3802450"/>
          <a:ext cx="1326896" cy="11390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helps the TR ask the right questions</a:t>
          </a:r>
        </a:p>
      </dsp:txBody>
      <dsp:txXfrm>
        <a:off x="8194290" y="3978858"/>
        <a:ext cx="915902" cy="786251"/>
      </dsp:txXfrm>
    </dsp:sp>
    <dsp:sp modelId="{C503319D-FECA-5B4D-B7FE-23F44FBE4401}">
      <dsp:nvSpPr>
        <dsp:cNvPr id="0" name=""/>
        <dsp:cNvSpPr/>
      </dsp:nvSpPr>
      <dsp:spPr>
        <a:xfrm>
          <a:off x="9147151" y="4302216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E2F6E-AF65-814B-871B-E5067140CCC9}">
      <dsp:nvSpPr>
        <dsp:cNvPr id="0" name=""/>
        <dsp:cNvSpPr/>
      </dsp:nvSpPr>
      <dsp:spPr>
        <a:xfrm>
          <a:off x="9129459" y="3178715"/>
          <a:ext cx="1326896" cy="11390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2EC0B-A5FD-F34C-9B46-735B7C0CC599}">
      <dsp:nvSpPr>
        <dsp:cNvPr id="0" name=""/>
        <dsp:cNvSpPr/>
      </dsp:nvSpPr>
      <dsp:spPr>
        <a:xfrm>
          <a:off x="9392976" y="4176580"/>
          <a:ext cx="154571" cy="1334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2A31FF-6902-4BC2-AC2D-9FAE430F92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FC8C2-9675-4B26-9660-DB95E2246C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32143-CDB6-4651-B485-F129AED93090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EF56A-29D8-4D73-BF85-E3ED0A360B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3A68F-B684-4A81-9FDB-84598A6398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3149-82EE-4E47-A95F-F2BDB0465C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774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4T10:38:55.6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5636 10043 3067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4T10:38:55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4784 9709 1419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4T10:38:55.6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4786 9706 415 0 0,'6'-9'0'0'0,"-4"6"1072"0"0,4-5-1072 0 0,-6 7 716 0 0,4-4-716 0 0,-5 7 300 0 0,4-5-300 0 0,-5 6 328 0 0,4-6-328 0 0,-4 7 440 0 0,4-7-440 0 0,-4 6 472 0 0,4-5-472 0 0,-4 5 352 0 0,4-5-352 0 0,-5 4 168 0 0,6-4-168 0 0,-6 4 0 0 0,6-4 0 0 0,-6 4-84 0 0,6-4 84 0 0,-6 4-156 0 0,6-4 156 0 0,-6 4-168 0 0,6-4 168 0 0,-6 4-248 0 0,6-4 248 0 0,-6 4-860 0 0,6-4 860 0 0,-6 4-1368 0 0,6-4 1368 0 0,1-3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D3961-A7B9-ED40-9F13-8D2504F7BC2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A2011-699E-114A-9EC8-484B2CEC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A2011-699E-114A-9EC8-484B2CECAA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4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12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1F6C51-4C81-48FC-9488-37D7770DB1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298970"/>
            <a:ext cx="10906183" cy="598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2E75B6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8CA685-961E-4E72-88D9-27C3671D6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951726"/>
            <a:ext cx="10906182" cy="457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70AD47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414F67-9070-47F0-B1EA-5557EBAC24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57" y="1806498"/>
            <a:ext cx="10906125" cy="383865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E75B6"/>
              </a:buClr>
              <a:buNone/>
              <a:defRPr/>
            </a:lvl1pPr>
            <a:lvl2pPr>
              <a:buClr>
                <a:srgbClr val="2E75B6"/>
              </a:buClr>
              <a:defRPr/>
            </a:lvl2pPr>
            <a:lvl3pPr>
              <a:buClr>
                <a:srgbClr val="2E75B6"/>
              </a:buClr>
              <a:defRPr/>
            </a:lvl3pPr>
            <a:lvl4pPr>
              <a:buClr>
                <a:srgbClr val="2E75B6"/>
              </a:buClr>
              <a:defRPr/>
            </a:lvl4pPr>
            <a:lvl5pPr>
              <a:buClr>
                <a:srgbClr val="2E75B6"/>
              </a:buClr>
              <a:defRPr/>
            </a:lvl5pPr>
          </a:lstStyle>
          <a:p>
            <a:pPr lvl="0"/>
            <a:r>
              <a:rPr lang="en-US" dirty="0"/>
              <a:t>Add text here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6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0001"/>
            <a:ext cx="11232000" cy="5793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999" y="1566001"/>
            <a:ext cx="10944000" cy="45720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80000" y="6324594"/>
            <a:ext cx="11232000" cy="39600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www.britishcouncil.org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77816" y="6324594"/>
            <a:ext cx="2743200" cy="396000"/>
          </a:xfrm>
          <a:prstGeom prst="rect">
            <a:avLst/>
          </a:prstGeom>
        </p:spPr>
        <p:txBody>
          <a:bodyPr/>
          <a:lstStyle/>
          <a:p>
            <a:fld id="{A1049D63-565D-48E4-9173-0B172111DC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8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8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JP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6BEBC-8EA7-4FD7-9932-875D744F3E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1590" y="2882693"/>
            <a:ext cx="9684009" cy="15419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rgbClr val="EE7145"/>
                </a:solidFill>
                <a:latin typeface="Effra" panose="020B0606080202020204" pitchFamily="34" charset="77"/>
              </a:rPr>
              <a:t>Mentoring Teacher Researchers*</a:t>
            </a:r>
          </a:p>
          <a:p>
            <a:pPr marL="0" indent="0">
              <a:buNone/>
            </a:pPr>
            <a:endParaRPr lang="en-US" sz="1800" dirty="0">
              <a:solidFill>
                <a:srgbClr val="EE7145"/>
              </a:solidFill>
              <a:latin typeface="Effra" panose="020B0606080202020204" pitchFamily="34" charset="77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EE7145"/>
                </a:solidFill>
                <a:latin typeface="Effra" panose="020B0606080202020204" pitchFamily="34" charset="77"/>
              </a:rPr>
              <a:t>*A version of this presentation was first given by Jemima Hughes, British Council, Delhi and Rama Mathew, ELT Consultant at the AARMS Seminar, British Council, in September 2018.</a:t>
            </a:r>
          </a:p>
          <a:p>
            <a:pPr marL="0" indent="0">
              <a:buNone/>
            </a:pPr>
            <a:endParaRPr lang="en-US" sz="5400" b="1" dirty="0">
              <a:solidFill>
                <a:srgbClr val="EE7145"/>
              </a:solidFill>
              <a:latin typeface="Effra" panose="020B0606080202020204" pitchFamily="34" charset="77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19EF72B-6D5D-1442-8583-784B5ADE00B2}"/>
              </a:ext>
            </a:extLst>
          </p:cNvPr>
          <p:cNvSpPr txBox="1">
            <a:spLocks/>
          </p:cNvSpPr>
          <p:nvPr/>
        </p:nvSpPr>
        <p:spPr>
          <a:xfrm>
            <a:off x="831591" y="2283887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Effra" panose="020B0606080202020204" pitchFamily="34" charset="77"/>
              </a:rPr>
              <a:t>– Understanding the initial stages of teacher research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65E3385-AB6A-DE41-A9CA-A377A57D93A2}"/>
              </a:ext>
            </a:extLst>
          </p:cNvPr>
          <p:cNvSpPr txBox="1">
            <a:spLocks/>
          </p:cNvSpPr>
          <p:nvPr/>
        </p:nvSpPr>
        <p:spPr>
          <a:xfrm>
            <a:off x="2778068" y="6174909"/>
            <a:ext cx="5220039" cy="3300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300" dirty="0">
                <a:solidFill>
                  <a:schemeClr val="bg1">
                    <a:lumMod val="50000"/>
                  </a:schemeClr>
                </a:solidFill>
                <a:latin typeface="Effra" panose="020B0606080202020204" pitchFamily="34" charset="77"/>
              </a:rPr>
              <a:t>WORKSHOP PRESENTATION</a:t>
            </a:r>
          </a:p>
        </p:txBody>
      </p:sp>
    </p:spTree>
    <p:extLst>
      <p:ext uri="{BB962C8B-B14F-4D97-AF65-F5344CB8AC3E}">
        <p14:creationId xmlns:p14="http://schemas.microsoft.com/office/powerpoint/2010/main" val="83618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122664" y="1781093"/>
            <a:ext cx="120693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‘..a two way synergistic learning process, rather than a kind of one-way apprenticeship’ (Mullen and Lick 1999). 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‘…self-study through co-enquiry. Both mentor and TR are seeking to improve their work-based practice’ (Fletcher 2003).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What separates teacher research from everyday teaching and learning is that work is shared, </a:t>
            </a:r>
            <a:r>
              <a:rPr lang="en-US" sz="2400" dirty="0" err="1"/>
              <a:t>systematised</a:t>
            </a:r>
            <a:r>
              <a:rPr lang="en-US" sz="2400" dirty="0"/>
              <a:t> and </a:t>
            </a:r>
            <a:r>
              <a:rPr lang="en-US" sz="2400" dirty="0" err="1"/>
              <a:t>validated.Mentors</a:t>
            </a:r>
            <a:r>
              <a:rPr lang="en-US" sz="2400" dirty="0"/>
              <a:t> and TRs help each other to achieve this process. 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Mentor acts like a ‘sounding board’ listening, questioning, probing, supporting teacher researchers in their group. 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There is an active professional group/community that is created who all share a common language and concern.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280883" y="1073207"/>
            <a:ext cx="6742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Mentoring teacher researchers</a:t>
            </a:r>
          </a:p>
        </p:txBody>
      </p:sp>
    </p:spTree>
    <p:extLst>
      <p:ext uri="{BB962C8B-B14F-4D97-AF65-F5344CB8AC3E}">
        <p14:creationId xmlns:p14="http://schemas.microsoft.com/office/powerpoint/2010/main" val="73976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122664" y="1981815"/>
            <a:ext cx="112773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Greater focus on collective and collaborative understanding and learning.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Both learn to do better classroom research, learn to do better mentoring, resulting in enormous benefits.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Allows networking, sharing within and across groups, writing up research studies, collating all the learning/gathering all insights together into a coherent whole.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Many more teachers can become part of the network with the support of ‘new’ mentors, they become mentors next...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362012" y="1128963"/>
            <a:ext cx="1931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192444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122664" y="1981815"/>
            <a:ext cx="112773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All of us, teachers, teacher educators and learners are part of a professional community asking and answering classroom related questions.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This leads to teachers mediating theory and developing one’s own personal theory that is meaningful, validated and evidence-based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This is an ongoing process (unlike academic research)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362012" y="1273929"/>
            <a:ext cx="49392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332388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0" y="1747640"/>
            <a:ext cx="1196525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mentor aims to </a:t>
            </a:r>
            <a:r>
              <a:rPr lang="en-US" sz="2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empower teachers to identify their own issues and pathway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not by telling them what to do but by questioning, listening, paraphrasing and suggesting different choices. </a:t>
            </a:r>
          </a:p>
          <a:p>
            <a:pPr marL="0" indent="0">
              <a:buNone/>
            </a:pP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mentor is able to 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elicit the problems and opinions of others, and of providing them with </a:t>
            </a:r>
            <a:r>
              <a:rPr lang="en-US" sz="2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non-judgmental, non-directive guidance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–you may already have some of the qualities and skills of a good mentor. 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not, you may find that developing as a mentor will transfer positively to your work with pupils and more broadly to your life - at least, this is what some teachers who have become teacher research mentors have said. </a:t>
            </a:r>
            <a:endParaRPr lang="en-GB" sz="2800" dirty="0">
              <a:latin typeface="+mj-lt"/>
            </a:endParaRPr>
          </a:p>
          <a:p>
            <a:pPr>
              <a:buClr>
                <a:srgbClr val="EE7145"/>
              </a:buClr>
            </a:pPr>
            <a:endParaRPr lang="en-US" sz="2800" dirty="0"/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122664" y="1039754"/>
            <a:ext cx="42909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Key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254545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2B4C79-3306-4FFF-A428-C00408CDC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000" y="1095782"/>
            <a:ext cx="10906183" cy="598806"/>
          </a:xfrm>
        </p:spPr>
        <p:txBody>
          <a:bodyPr/>
          <a:lstStyle/>
          <a:p>
            <a:r>
              <a:rPr lang="en-US" b="1" dirty="0">
                <a:solidFill>
                  <a:srgbClr val="EE7145"/>
                </a:solidFill>
                <a:latin typeface="Effra" panose="020B0606080202020204" pitchFamily="34" charset="77"/>
              </a:rPr>
              <a:t>Mentoring teacher researchers</a:t>
            </a:r>
            <a:endParaRPr lang="en-GB" b="1" dirty="0">
              <a:solidFill>
                <a:srgbClr val="EE7145"/>
              </a:solidFill>
              <a:latin typeface="Effra" panose="020B0606080202020204" pitchFamily="34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321B75-AC1A-40E3-A07A-DB9C55C2D196}"/>
                  </a:ext>
                </a:extLst>
              </p14:cNvPr>
              <p14:cNvContentPartPr/>
              <p14:nvPr/>
            </p14:nvContentPartPr>
            <p14:xfrm>
              <a:off x="1769377" y="2080993"/>
              <a:ext cx="9525" cy="95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321B75-AC1A-40E3-A07A-DB9C55C2D19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3127" y="160474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D09C8B-F56F-404A-9D08-D6648EF1C6BF}"/>
                  </a:ext>
                </a:extLst>
              </p14:cNvPr>
              <p14:cNvContentPartPr/>
              <p14:nvPr/>
            </p14:nvContentPartPr>
            <p14:xfrm>
              <a:off x="1487185" y="1970141"/>
              <a:ext cx="9525" cy="952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D09C8B-F56F-404A-9D08-D6648EF1C6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0460" y="1503416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59793E-FF62-48F5-A717-B1122B520C9E}"/>
                  </a:ext>
                </a:extLst>
              </p14:cNvPr>
              <p14:cNvContentPartPr/>
              <p14:nvPr/>
            </p14:nvContentPartPr>
            <p14:xfrm>
              <a:off x="1488143" y="1959544"/>
              <a:ext cx="9525" cy="952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59793E-FF62-48F5-A717-B1122B520C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8299" y="1943986"/>
                <a:ext cx="48816" cy="4095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6D824EE-301F-A741-8D56-34CF692E505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C86B1-1E40-E54C-BAB8-548D582570F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54FCB2-6F2C-4588-B91D-4138F9962E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DCF95E-92CB-4E00-A3C3-02F6FE8F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45" t="18577" r="10155"/>
          <a:stretch/>
        </p:blipFill>
        <p:spPr>
          <a:xfrm>
            <a:off x="2483282" y="2080993"/>
            <a:ext cx="5213996" cy="30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7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95971" y="985838"/>
            <a:ext cx="11400058" cy="124095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rgbClr val="EE7145"/>
                </a:solidFill>
                <a:latin typeface="Effra" panose="020B0606080202020204" pitchFamily="34" charset="77"/>
              </a:rPr>
              <a:t>Clarification of basic terms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AADC96-84A9-5B4D-87C0-9195D13B98BE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A334BB7-01E9-4A73-9590-75E9BEECEE9A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452C9-2366-471D-9DFE-3306B94D444D}"/>
              </a:ext>
            </a:extLst>
          </p:cNvPr>
          <p:cNvSpPr txBox="1"/>
          <p:nvPr/>
        </p:nvSpPr>
        <p:spPr>
          <a:xfrm>
            <a:off x="298068" y="1827673"/>
            <a:ext cx="114000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</a:t>
            </a:r>
            <a:r>
              <a:rPr lang="en-US" sz="2800" b="1" dirty="0"/>
              <a:t>‘mentor’</a:t>
            </a:r>
            <a:r>
              <a:rPr lang="en-US" sz="2800" dirty="0"/>
              <a:t> supports others, usually someone who is in the process of developing/growing. </a:t>
            </a:r>
          </a:p>
          <a:p>
            <a:endParaRPr lang="en-US" sz="2800" dirty="0"/>
          </a:p>
          <a:p>
            <a:r>
              <a:rPr lang="en-US" sz="2800" dirty="0"/>
              <a:t>The person, who is mentored is normally called a </a:t>
            </a:r>
            <a:r>
              <a:rPr lang="en-US" sz="2800" b="1" dirty="0"/>
              <a:t>‘mentee’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This doesn’t mean that only the mentee is mentored. In a collegial relationship both mentor each other and learn from each other. 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For our purpose here we will refer to the mentee as teacher researcher as we are focusing on mentoring teacher research.</a:t>
            </a:r>
          </a:p>
        </p:txBody>
      </p:sp>
    </p:spTree>
    <p:extLst>
      <p:ext uri="{BB962C8B-B14F-4D97-AF65-F5344CB8AC3E}">
        <p14:creationId xmlns:p14="http://schemas.microsoft.com/office/powerpoint/2010/main" val="362108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746000" y="396240"/>
            <a:ext cx="8785600" cy="774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157372" y="880557"/>
            <a:ext cx="3914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Debunking myths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8935D-E268-144E-A685-33E4B5D0FD87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8CF408C-E828-4B50-A4AB-66FE0E03A1B0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0384A-FD0C-4C41-A3FB-016CD1F47DE6}"/>
              </a:ext>
            </a:extLst>
          </p:cNvPr>
          <p:cNvSpPr txBox="1"/>
          <p:nvPr/>
        </p:nvSpPr>
        <p:spPr>
          <a:xfrm>
            <a:off x="981306" y="1806500"/>
            <a:ext cx="1021451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 mentor can be any age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Everyone – regardless of age – can benefit from mentoring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Mentoring is not about telling people what to do 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Mentoring can be helpful for people in any situation – regardless of their success or experience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You can learn to be a mentor  - which is what we’re going to do!</a:t>
            </a:r>
          </a:p>
        </p:txBody>
      </p:sp>
    </p:spTree>
    <p:extLst>
      <p:ext uri="{BB962C8B-B14F-4D97-AF65-F5344CB8AC3E}">
        <p14:creationId xmlns:p14="http://schemas.microsoft.com/office/powerpoint/2010/main" val="216570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C7674C-C326-4ACC-9520-27E4B0D53076}"/>
              </a:ext>
            </a:extLst>
          </p:cNvPr>
          <p:cNvSpPr/>
          <p:nvPr/>
        </p:nvSpPr>
        <p:spPr>
          <a:xfrm>
            <a:off x="2863508" y="515646"/>
            <a:ext cx="5883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Qualities of a good mentor</a:t>
            </a:r>
          </a:p>
        </p:txBody>
      </p: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0FACD48E-4289-4085-8B28-DADF97126E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362884"/>
              </p:ext>
            </p:extLst>
          </p:nvPr>
        </p:nvGraphicFramePr>
        <p:xfrm>
          <a:off x="-367990" y="1298862"/>
          <a:ext cx="11601156" cy="555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625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362012" y="2321454"/>
            <a:ext cx="57203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Formally by ‘doing’ courses, workshops etc.</a:t>
            </a:r>
          </a:p>
          <a:p>
            <a:pPr marL="514350" indent="-51435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Informally by ‘being’ mentors, observing other mentors</a:t>
            </a:r>
          </a:p>
          <a:p>
            <a:pPr marL="514350" indent="-51435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 combination of the two, e.g. </a:t>
            </a:r>
            <a:r>
              <a:rPr lang="en-US" sz="2800" dirty="0" err="1"/>
              <a:t>Leh</a:t>
            </a:r>
            <a:r>
              <a:rPr lang="en-US" sz="2800" dirty="0"/>
              <a:t> Wi Lan project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362012" y="1273929"/>
            <a:ext cx="7470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Can we learn to be good mentors?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39CE4-151D-4E11-93F0-2E134A63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619" y="2156227"/>
            <a:ext cx="5815144" cy="34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7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122664" y="1981815"/>
            <a:ext cx="112773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An open, wide-ranging process to improve the teacher researcher’s teaching practice that contributes to their ongoing professional development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 </a:t>
            </a:r>
            <a:r>
              <a:rPr lang="en-US" sz="2800" dirty="0" err="1"/>
              <a:t>formalised</a:t>
            </a:r>
            <a:r>
              <a:rPr lang="en-US" sz="2800" dirty="0"/>
              <a:t> process which usually includes evaluation of TR’s competence and performance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The mentor is normally more experienced than the TR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 non-hierarchical professional relationship in which both participants learn.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362012" y="1273929"/>
            <a:ext cx="6742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Mentoring teacher researchers</a:t>
            </a:r>
          </a:p>
        </p:txBody>
      </p:sp>
    </p:spTree>
    <p:extLst>
      <p:ext uri="{BB962C8B-B14F-4D97-AF65-F5344CB8AC3E}">
        <p14:creationId xmlns:p14="http://schemas.microsoft.com/office/powerpoint/2010/main" val="413347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122664" y="1981815"/>
            <a:ext cx="112773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E7145"/>
              </a:buClr>
            </a:pPr>
            <a:r>
              <a:rPr lang="en-US" sz="2800" dirty="0"/>
              <a:t>Two types: </a:t>
            </a:r>
          </a:p>
          <a:p>
            <a:pPr>
              <a:buClr>
                <a:srgbClr val="EE7145"/>
              </a:buClr>
            </a:pPr>
            <a:endParaRPr lang="en-US" sz="2800" dirty="0"/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Mentoring/supervising research work of MPhil/PhD scholars (academic mentoring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highlight>
                  <a:srgbClr val="FFFF00"/>
                </a:highlight>
              </a:rPr>
              <a:t>Mentoring teachers/colleagues in their classroom research (not leading to a degree)</a:t>
            </a:r>
          </a:p>
          <a:p>
            <a:pPr>
              <a:buClr>
                <a:srgbClr val="EE7145"/>
              </a:buClr>
            </a:pPr>
            <a:endParaRPr lang="en-US" sz="2800" dirty="0"/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362012" y="1273929"/>
            <a:ext cx="6742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Mentoring teacher researchers</a:t>
            </a:r>
          </a:p>
        </p:txBody>
      </p:sp>
    </p:spTree>
    <p:extLst>
      <p:ext uri="{BB962C8B-B14F-4D97-AF65-F5344CB8AC3E}">
        <p14:creationId xmlns:p14="http://schemas.microsoft.com/office/powerpoint/2010/main" val="447259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F8136-5DA4-DE41-96A4-4DD308BE73DA}"/>
              </a:ext>
            </a:extLst>
          </p:cNvPr>
          <p:cNvCxnSpPr/>
          <p:nvPr/>
        </p:nvCxnSpPr>
        <p:spPr>
          <a:xfrm>
            <a:off x="791942" y="6228878"/>
            <a:ext cx="5720370" cy="0"/>
          </a:xfrm>
          <a:prstGeom prst="line">
            <a:avLst/>
          </a:prstGeom>
          <a:ln>
            <a:solidFill>
              <a:srgbClr val="EE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6FDC069-8673-4315-95D2-CDB0DB3C27D6}"/>
              </a:ext>
            </a:extLst>
          </p:cNvPr>
          <p:cNvSpPr txBox="1">
            <a:spLocks/>
          </p:cNvSpPr>
          <p:nvPr/>
        </p:nvSpPr>
        <p:spPr>
          <a:xfrm>
            <a:off x="791942" y="6275408"/>
            <a:ext cx="10906183" cy="5988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EE7145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Module 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Effra Medium" panose="020B0606080202020204" pitchFamily="34" charset="77"/>
              </a:rPr>
              <a:t> – Mentoring teacher researchers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3AD0-A584-42E2-8B10-A8D9D481BF0C}"/>
              </a:ext>
            </a:extLst>
          </p:cNvPr>
          <p:cNvSpPr txBox="1"/>
          <p:nvPr/>
        </p:nvSpPr>
        <p:spPr>
          <a:xfrm>
            <a:off x="122664" y="1981815"/>
            <a:ext cx="1127739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E7145"/>
              </a:buClr>
            </a:pPr>
            <a:r>
              <a:rPr lang="en-US" sz="2800" dirty="0"/>
              <a:t>Mentor-model of teacher research is a lot like collaborative research. Teachers get continuous support from mentors working and learning together. </a:t>
            </a:r>
          </a:p>
          <a:p>
            <a:pPr>
              <a:buClr>
                <a:srgbClr val="EE7145"/>
              </a:buClr>
            </a:pPr>
            <a:endParaRPr lang="en-US" sz="2800" dirty="0"/>
          </a:p>
          <a:p>
            <a:pPr>
              <a:buClr>
                <a:srgbClr val="EE7145"/>
              </a:buClr>
            </a:pPr>
            <a:r>
              <a:rPr lang="en-US" sz="2800" dirty="0"/>
              <a:t>Mentors take many more responsibilities, are willing to give time, and to work within a CoP (Community of Practice*) </a:t>
            </a:r>
          </a:p>
          <a:p>
            <a:pPr>
              <a:buClr>
                <a:srgbClr val="EE7145"/>
              </a:buClr>
            </a:pPr>
            <a:endParaRPr lang="en-US" sz="2800" dirty="0"/>
          </a:p>
          <a:p>
            <a:pPr>
              <a:buClr>
                <a:srgbClr val="EE7145"/>
              </a:buClr>
            </a:pPr>
            <a:r>
              <a:rPr lang="en-US" sz="2000" dirty="0"/>
              <a:t>*All of us, teachers, teacher educators and learners are part of a professional community asking and answering classroom related questions.</a:t>
            </a:r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>
              <a:highlight>
                <a:srgbClr val="FFFF00"/>
              </a:highlight>
            </a:endParaRPr>
          </a:p>
          <a:p>
            <a:pPr>
              <a:buClr>
                <a:srgbClr val="EE7145"/>
              </a:buClr>
            </a:pPr>
            <a:endParaRPr lang="en-US" sz="2800" dirty="0"/>
          </a:p>
          <a:p>
            <a:pPr marL="457200" indent="-457200">
              <a:buClr>
                <a:srgbClr val="EE7145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CA5B-3EC1-4727-9381-C14A32BA7420}"/>
              </a:ext>
            </a:extLst>
          </p:cNvPr>
          <p:cNvSpPr/>
          <p:nvPr/>
        </p:nvSpPr>
        <p:spPr>
          <a:xfrm>
            <a:off x="362012" y="1273929"/>
            <a:ext cx="2440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E7145"/>
                </a:solidFill>
                <a:latin typeface="Effra" panose="020B0606080202020204" pitchFamily="34" charset="77"/>
              </a:rPr>
              <a:t>The model</a:t>
            </a:r>
          </a:p>
        </p:txBody>
      </p:sp>
    </p:spTree>
    <p:extLst>
      <p:ext uri="{BB962C8B-B14F-4D97-AF65-F5344CB8AC3E}">
        <p14:creationId xmlns:p14="http://schemas.microsoft.com/office/powerpoint/2010/main" val="1302964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5432</TotalTime>
  <Words>870</Words>
  <Application>Microsoft Office PowerPoint</Application>
  <PresentationFormat>Widescreen</PresentationFormat>
  <Paragraphs>88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Effra</vt:lpstr>
      <vt:lpstr>Effra Medium</vt:lpstr>
      <vt:lpstr>Office Theme</vt:lpstr>
      <vt:lpstr>PowerPoint Presentation</vt:lpstr>
      <vt:lpstr>PowerPoint Presentation</vt:lpstr>
      <vt:lpstr>Clarification of basic terms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Wilkinson, Hannah F</dc:creator>
  <cp:lastModifiedBy>Isobel Wilson-Cleary</cp:lastModifiedBy>
  <cp:revision>22</cp:revision>
  <dcterms:created xsi:type="dcterms:W3CDTF">2019-07-22T15:03:15Z</dcterms:created>
  <dcterms:modified xsi:type="dcterms:W3CDTF">2021-10-08T07:58:34Z</dcterms:modified>
</cp:coreProperties>
</file>