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66" r:id="rId3"/>
    <p:sldId id="273" r:id="rId4"/>
    <p:sldId id="268" r:id="rId5"/>
    <p:sldId id="269" r:id="rId6"/>
    <p:sldId id="270" r:id="rId7"/>
    <p:sldId id="271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89063" autoAdjust="0"/>
  </p:normalViewPr>
  <p:slideViewPr>
    <p:cSldViewPr>
      <p:cViewPr varScale="1">
        <p:scale>
          <a:sx n="63" d="100"/>
          <a:sy n="63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8BFA-9868-45DC-BE8F-1D2E33C8EC7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AC42-0AA3-4AD2-9035-2A851D8F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AC42-0AA3-4AD2-9035-2A851D8F2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B938-EEF6-437E-85B5-DAA3E153FF05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0"/>
          </a:xfrm>
        </p:spPr>
        <p:txBody>
          <a:bodyPr/>
          <a:lstStyle/>
          <a:p>
            <a:r>
              <a:rPr lang="en-US" dirty="0" smtClean="0"/>
              <a:t>American History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082800"/>
            <a:ext cx="6400800" cy="1752600"/>
          </a:xfrm>
        </p:spPr>
        <p:txBody>
          <a:bodyPr/>
          <a:lstStyle/>
          <a:p>
            <a:r>
              <a:rPr lang="en-US" dirty="0" smtClean="0"/>
              <a:t>Flash Cards</a:t>
            </a:r>
            <a:endParaRPr lang="en-US" dirty="0"/>
          </a:p>
        </p:txBody>
      </p:sp>
      <p:pic>
        <p:nvPicPr>
          <p:cNvPr id="3074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0045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Why did the colonists fight the British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2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Why did the colonists fight the British?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 smtClean="0"/>
              <a:t>of high taxes (taxation without representation)</a:t>
            </a:r>
          </a:p>
          <a:p>
            <a:pPr lvl="1"/>
            <a:r>
              <a:rPr lang="en-US" dirty="0" smtClean="0"/>
              <a:t>because the British stayed in their houses (boarding, quartering)</a:t>
            </a:r>
          </a:p>
          <a:p>
            <a:pPr lvl="1"/>
            <a:r>
              <a:rPr lang="en-US" dirty="0"/>
              <a:t>because they didn’t have </a:t>
            </a:r>
            <a:r>
              <a:rPr lang="en-US" dirty="0" smtClean="0"/>
              <a:t>self-government</a:t>
            </a:r>
          </a:p>
          <a:p>
            <a:pPr lvl="1"/>
            <a:r>
              <a:rPr lang="en-US" dirty="0" smtClean="0"/>
              <a:t>because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4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adopted?</a:t>
            </a:r>
          </a:p>
        </p:txBody>
      </p:sp>
    </p:spTree>
    <p:extLst>
      <p:ext uri="{BB962C8B-B14F-4D97-AF65-F5344CB8AC3E}">
        <p14:creationId xmlns:p14="http://schemas.microsoft.com/office/powerpoint/2010/main" val="373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Who wrote the Declaration of Independence, and when was it </a:t>
            </a:r>
            <a:r>
              <a:rPr lang="en-US" dirty="0" smtClean="0"/>
              <a:t>adopted?</a:t>
            </a:r>
          </a:p>
          <a:p>
            <a:pPr lvl="1"/>
            <a:r>
              <a:rPr lang="en-US" dirty="0" smtClean="0"/>
              <a:t>July </a:t>
            </a:r>
            <a:r>
              <a:rPr lang="en-US" dirty="0" smtClean="0"/>
              <a:t>4, </a:t>
            </a:r>
            <a:r>
              <a:rPr lang="en-US" dirty="0" smtClean="0"/>
              <a:t>1776</a:t>
            </a:r>
          </a:p>
          <a:p>
            <a:pPr lvl="1"/>
            <a:r>
              <a:rPr lang="en-US" dirty="0" smtClean="0"/>
              <a:t>Thomas Jefferson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</p:txBody>
      </p:sp>
    </p:spTree>
    <p:extLst>
      <p:ext uri="{BB962C8B-B14F-4D97-AF65-F5344CB8AC3E}">
        <p14:creationId xmlns:p14="http://schemas.microsoft.com/office/powerpoint/2010/main" val="27836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Under the pseudonym “Publius,” who wrote the Federalist Papers?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James Madison</a:t>
            </a:r>
          </a:p>
          <a:p>
            <a:pPr lvl="1"/>
            <a:r>
              <a:rPr lang="en-US" dirty="0" smtClean="0"/>
              <a:t>John Jay</a:t>
            </a:r>
          </a:p>
        </p:txBody>
      </p:sp>
    </p:spTree>
    <p:extLst>
      <p:ext uri="{BB962C8B-B14F-4D97-AF65-F5344CB8AC3E}">
        <p14:creationId xmlns:p14="http://schemas.microsoft.com/office/powerpoint/2010/main" val="2088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199"/>
            <a:ext cx="482625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dirty="0" smtClean="0"/>
              <a:t>Don’t forget to be a: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3276600"/>
            <a:ext cx="47244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Study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Take notes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Ask questions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Review with a friend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bg2">
                    <a:lumMod val="50000"/>
                  </a:schemeClr>
                </a:gs>
                <a:gs pos="97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63110" y="3276600"/>
            <a:ext cx="113172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600" b="1" i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endParaRPr lang="en-US" sz="3600" b="1" i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136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American History</vt:lpstr>
      <vt:lpstr>PowerPoint Presentation</vt:lpstr>
      <vt:lpstr>Question 1</vt:lpstr>
      <vt:lpstr>Question 2</vt:lpstr>
      <vt:lpstr>Question 2</vt:lpstr>
      <vt:lpstr>Question 3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</dc:title>
  <dc:creator>B. Nemec</dc:creator>
  <cp:lastModifiedBy>B. Nemec</cp:lastModifiedBy>
  <cp:revision>42</cp:revision>
  <dcterms:created xsi:type="dcterms:W3CDTF">2010-11-19T15:00:26Z</dcterms:created>
  <dcterms:modified xsi:type="dcterms:W3CDTF">2010-12-01T15:32:06Z</dcterms:modified>
</cp:coreProperties>
</file>